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B0AC1-43A2-4733-8379-D8F3CADC3223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1B79B77-82EC-4D16-8031-1CD922CBFC4E}">
      <dgm:prSet phldrT="[Text]"/>
      <dgm:spPr/>
      <dgm:t>
        <a:bodyPr/>
        <a:lstStyle/>
        <a:p>
          <a:r>
            <a:rPr lang="en-CA" dirty="0" smtClean="0"/>
            <a:t>Step 1: Eligibility</a:t>
          </a:r>
          <a:endParaRPr lang="en-CA" dirty="0"/>
        </a:p>
      </dgm:t>
    </dgm:pt>
    <dgm:pt modelId="{C35923CD-068D-4048-8F9F-EB5AE71D1222}" type="parTrans" cxnId="{D1DFA512-07E1-42DC-B54B-42A2CEB57B9B}">
      <dgm:prSet/>
      <dgm:spPr/>
      <dgm:t>
        <a:bodyPr/>
        <a:lstStyle/>
        <a:p>
          <a:endParaRPr lang="en-CA"/>
        </a:p>
      </dgm:t>
    </dgm:pt>
    <dgm:pt modelId="{322D5FF9-6792-4BA8-A67A-B347639CB52F}" type="sibTrans" cxnId="{D1DFA512-07E1-42DC-B54B-42A2CEB57B9B}">
      <dgm:prSet/>
      <dgm:spPr/>
      <dgm:t>
        <a:bodyPr/>
        <a:lstStyle/>
        <a:p>
          <a:endParaRPr lang="en-CA"/>
        </a:p>
      </dgm:t>
    </dgm:pt>
    <dgm:pt modelId="{7B1F21CE-62F2-4935-98BB-86FA3EC00F6C}">
      <dgm:prSet phldrT="[Text]"/>
      <dgm:spPr/>
      <dgm:t>
        <a:bodyPr/>
        <a:lstStyle/>
        <a:p>
          <a:r>
            <a:rPr lang="en-CA" dirty="0" smtClean="0"/>
            <a:t>Step 2: </a:t>
          </a:r>
        </a:p>
        <a:p>
          <a:r>
            <a:rPr lang="en-CA" dirty="0" smtClean="0"/>
            <a:t>The Pool</a:t>
          </a:r>
          <a:endParaRPr lang="en-CA" dirty="0"/>
        </a:p>
      </dgm:t>
    </dgm:pt>
    <dgm:pt modelId="{2ECDC423-E48A-4D2C-BD8A-F5FEDB0241A8}" type="parTrans" cxnId="{C3C3150D-C8AC-4592-B2AC-8E3A76DFECDA}">
      <dgm:prSet/>
      <dgm:spPr/>
      <dgm:t>
        <a:bodyPr/>
        <a:lstStyle/>
        <a:p>
          <a:endParaRPr lang="en-CA"/>
        </a:p>
      </dgm:t>
    </dgm:pt>
    <dgm:pt modelId="{35155FB8-EA2F-4678-A9CB-980AAB9A5944}" type="sibTrans" cxnId="{C3C3150D-C8AC-4592-B2AC-8E3A76DFECDA}">
      <dgm:prSet/>
      <dgm:spPr/>
      <dgm:t>
        <a:bodyPr/>
        <a:lstStyle/>
        <a:p>
          <a:endParaRPr lang="en-CA"/>
        </a:p>
      </dgm:t>
    </dgm:pt>
    <dgm:pt modelId="{440193F5-B8BF-4F6D-9AB3-6A75F4D61E31}">
      <dgm:prSet phldrT="[Text]"/>
      <dgm:spPr/>
      <dgm:t>
        <a:bodyPr/>
        <a:lstStyle/>
        <a:p>
          <a:r>
            <a:rPr lang="en-CA" dirty="0" smtClean="0"/>
            <a:t>Step 3: Invitation to apply</a:t>
          </a:r>
          <a:endParaRPr lang="en-CA" dirty="0"/>
        </a:p>
      </dgm:t>
    </dgm:pt>
    <dgm:pt modelId="{35356813-F38A-496B-8E6E-DB00D0A068EF}" type="parTrans" cxnId="{20940310-0EB8-4F34-9AE3-3AE3EAEBB896}">
      <dgm:prSet/>
      <dgm:spPr/>
      <dgm:t>
        <a:bodyPr/>
        <a:lstStyle/>
        <a:p>
          <a:endParaRPr lang="en-CA"/>
        </a:p>
      </dgm:t>
    </dgm:pt>
    <dgm:pt modelId="{11FAD8BD-5130-4D28-B06D-73CD85F1C227}" type="sibTrans" cxnId="{20940310-0EB8-4F34-9AE3-3AE3EAEBB896}">
      <dgm:prSet/>
      <dgm:spPr/>
      <dgm:t>
        <a:bodyPr/>
        <a:lstStyle/>
        <a:p>
          <a:endParaRPr lang="en-CA"/>
        </a:p>
      </dgm:t>
    </dgm:pt>
    <dgm:pt modelId="{9327183E-BF0E-4E17-8C79-C42ECCA166E9}" type="pres">
      <dgm:prSet presAssocID="{F09B0AC1-43A2-4733-8379-D8F3CADC3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2330FE1E-6C4B-44DC-9078-4BD4E45D1326}" type="pres">
      <dgm:prSet presAssocID="{B1B79B77-82EC-4D16-8031-1CD922CBFC4E}" presName="composite" presStyleCnt="0"/>
      <dgm:spPr/>
    </dgm:pt>
    <dgm:pt modelId="{DAFE5DA6-D654-43C5-B626-CFAB99C36C5A}" type="pres">
      <dgm:prSet presAssocID="{B1B79B77-82EC-4D16-8031-1CD922CBFC4E}" presName="bentUpArrow1" presStyleLbl="alignImgPlace1" presStyleIdx="0" presStyleCnt="2"/>
      <dgm:spPr/>
    </dgm:pt>
    <dgm:pt modelId="{BC5E1352-B50E-4275-ADBD-08228D0295CD}" type="pres">
      <dgm:prSet presAssocID="{B1B79B77-82EC-4D16-8031-1CD922CBFC4E}" presName="ParentText" presStyleLbl="node1" presStyleIdx="0" presStyleCnt="3" custLinFactNeighborX="-10060" custLinFactNeighborY="84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29E3ACB-7372-4FEF-9D16-292B59E37387}" type="pres">
      <dgm:prSet presAssocID="{B1B79B77-82EC-4D16-8031-1CD922CBFC4E}" presName="ChildText" presStyleLbl="revTx" presStyleIdx="0" presStyleCnt="2" custLinFactX="200000" custLinFactY="-35081" custLinFactNeighborX="2382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B93796-925C-426D-9BD9-1916FE8B09BD}" type="pres">
      <dgm:prSet presAssocID="{322D5FF9-6792-4BA8-A67A-B347639CB52F}" presName="sibTrans" presStyleCnt="0"/>
      <dgm:spPr/>
    </dgm:pt>
    <dgm:pt modelId="{DE82AA31-62CB-426F-8CC0-6C6574BD1095}" type="pres">
      <dgm:prSet presAssocID="{7B1F21CE-62F2-4935-98BB-86FA3EC00F6C}" presName="composite" presStyleCnt="0"/>
      <dgm:spPr/>
    </dgm:pt>
    <dgm:pt modelId="{3BD6ACBF-D640-4FDC-B8D3-3920E11A9A27}" type="pres">
      <dgm:prSet presAssocID="{7B1F21CE-62F2-4935-98BB-86FA3EC00F6C}" presName="bentUpArrow1" presStyleLbl="alignImgPlace1" presStyleIdx="1" presStyleCnt="2"/>
      <dgm:spPr/>
    </dgm:pt>
    <dgm:pt modelId="{1DF0A78B-58C6-45CD-8E27-EB24D77802AB}" type="pres">
      <dgm:prSet presAssocID="{7B1F21CE-62F2-4935-98BB-86FA3EC00F6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B53058-6596-4D04-8836-2B75A6ECDD65}" type="pres">
      <dgm:prSet presAssocID="{7B1F21CE-62F2-4935-98BB-86FA3EC00F6C}" presName="ChildText" presStyleLbl="revTx" presStyleIdx="1" presStyleCnt="2" custLinFactX="9087" custLinFactNeighborX="100000" custLinFactNeighborY="-91395">
        <dgm:presLayoutVars>
          <dgm:chMax val="0"/>
          <dgm:chPref val="0"/>
          <dgm:bulletEnabled val="1"/>
        </dgm:presLayoutVars>
      </dgm:prSet>
      <dgm:spPr/>
    </dgm:pt>
    <dgm:pt modelId="{2636D789-6A76-4108-8F0C-9801BB130A21}" type="pres">
      <dgm:prSet presAssocID="{35155FB8-EA2F-4678-A9CB-980AAB9A5944}" presName="sibTrans" presStyleCnt="0"/>
      <dgm:spPr/>
    </dgm:pt>
    <dgm:pt modelId="{9FCDBE52-8CCD-48DA-8C3B-BEA5B5D65340}" type="pres">
      <dgm:prSet presAssocID="{440193F5-B8BF-4F6D-9AB3-6A75F4D61E31}" presName="composite" presStyleCnt="0"/>
      <dgm:spPr/>
    </dgm:pt>
    <dgm:pt modelId="{EAC927CD-FE9D-4A0C-8D7F-565AAACD8801}" type="pres">
      <dgm:prSet presAssocID="{440193F5-B8BF-4F6D-9AB3-6A75F4D61E3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2BBF633-67D0-40C9-B728-FE3AFE0FFB6C}" type="presOf" srcId="{B1B79B77-82EC-4D16-8031-1CD922CBFC4E}" destId="{BC5E1352-B50E-4275-ADBD-08228D0295CD}" srcOrd="0" destOrd="0" presId="urn:microsoft.com/office/officeart/2005/8/layout/StepDownProcess"/>
    <dgm:cxn modelId="{20940310-0EB8-4F34-9AE3-3AE3EAEBB896}" srcId="{F09B0AC1-43A2-4733-8379-D8F3CADC3223}" destId="{440193F5-B8BF-4F6D-9AB3-6A75F4D61E31}" srcOrd="2" destOrd="0" parTransId="{35356813-F38A-496B-8E6E-DB00D0A068EF}" sibTransId="{11FAD8BD-5130-4D28-B06D-73CD85F1C227}"/>
    <dgm:cxn modelId="{255D42E8-CC6E-4BA7-B4E6-73FFCD4E0899}" type="presOf" srcId="{7B1F21CE-62F2-4935-98BB-86FA3EC00F6C}" destId="{1DF0A78B-58C6-45CD-8E27-EB24D77802AB}" srcOrd="0" destOrd="0" presId="urn:microsoft.com/office/officeart/2005/8/layout/StepDownProcess"/>
    <dgm:cxn modelId="{C3C3150D-C8AC-4592-B2AC-8E3A76DFECDA}" srcId="{F09B0AC1-43A2-4733-8379-D8F3CADC3223}" destId="{7B1F21CE-62F2-4935-98BB-86FA3EC00F6C}" srcOrd="1" destOrd="0" parTransId="{2ECDC423-E48A-4D2C-BD8A-F5FEDB0241A8}" sibTransId="{35155FB8-EA2F-4678-A9CB-980AAB9A5944}"/>
    <dgm:cxn modelId="{8F44F802-78E0-45B8-BCF4-30AEB6CAFCCB}" type="presOf" srcId="{440193F5-B8BF-4F6D-9AB3-6A75F4D61E31}" destId="{EAC927CD-FE9D-4A0C-8D7F-565AAACD8801}" srcOrd="0" destOrd="0" presId="urn:microsoft.com/office/officeart/2005/8/layout/StepDownProcess"/>
    <dgm:cxn modelId="{D1DFA512-07E1-42DC-B54B-42A2CEB57B9B}" srcId="{F09B0AC1-43A2-4733-8379-D8F3CADC3223}" destId="{B1B79B77-82EC-4D16-8031-1CD922CBFC4E}" srcOrd="0" destOrd="0" parTransId="{C35923CD-068D-4048-8F9F-EB5AE71D1222}" sibTransId="{322D5FF9-6792-4BA8-A67A-B347639CB52F}"/>
    <dgm:cxn modelId="{DEDBE698-519F-40D7-9581-94F046D00E73}" type="presOf" srcId="{F09B0AC1-43A2-4733-8379-D8F3CADC3223}" destId="{9327183E-BF0E-4E17-8C79-C42ECCA166E9}" srcOrd="0" destOrd="0" presId="urn:microsoft.com/office/officeart/2005/8/layout/StepDownProcess"/>
    <dgm:cxn modelId="{3031FC1E-3B21-447C-9F3E-C2107F39513E}" type="presParOf" srcId="{9327183E-BF0E-4E17-8C79-C42ECCA166E9}" destId="{2330FE1E-6C4B-44DC-9078-4BD4E45D1326}" srcOrd="0" destOrd="0" presId="urn:microsoft.com/office/officeart/2005/8/layout/StepDownProcess"/>
    <dgm:cxn modelId="{D61D3592-42BA-446B-B272-229969B41FF5}" type="presParOf" srcId="{2330FE1E-6C4B-44DC-9078-4BD4E45D1326}" destId="{DAFE5DA6-D654-43C5-B626-CFAB99C36C5A}" srcOrd="0" destOrd="0" presId="urn:microsoft.com/office/officeart/2005/8/layout/StepDownProcess"/>
    <dgm:cxn modelId="{C14F1574-F019-4A6E-8DDC-FFA07FEA37B2}" type="presParOf" srcId="{2330FE1E-6C4B-44DC-9078-4BD4E45D1326}" destId="{BC5E1352-B50E-4275-ADBD-08228D0295CD}" srcOrd="1" destOrd="0" presId="urn:microsoft.com/office/officeart/2005/8/layout/StepDownProcess"/>
    <dgm:cxn modelId="{3DEC7555-0FED-4A78-8CE8-D3ABCD9728D9}" type="presParOf" srcId="{2330FE1E-6C4B-44DC-9078-4BD4E45D1326}" destId="{B29E3ACB-7372-4FEF-9D16-292B59E37387}" srcOrd="2" destOrd="0" presId="urn:microsoft.com/office/officeart/2005/8/layout/StepDownProcess"/>
    <dgm:cxn modelId="{7889F424-9D91-45F9-B19A-EAB4C611471B}" type="presParOf" srcId="{9327183E-BF0E-4E17-8C79-C42ECCA166E9}" destId="{EEB93796-925C-426D-9BD9-1916FE8B09BD}" srcOrd="1" destOrd="0" presId="urn:microsoft.com/office/officeart/2005/8/layout/StepDownProcess"/>
    <dgm:cxn modelId="{63191F69-F9FE-449D-8E7A-063AFBB02121}" type="presParOf" srcId="{9327183E-BF0E-4E17-8C79-C42ECCA166E9}" destId="{DE82AA31-62CB-426F-8CC0-6C6574BD1095}" srcOrd="2" destOrd="0" presId="urn:microsoft.com/office/officeart/2005/8/layout/StepDownProcess"/>
    <dgm:cxn modelId="{D7E61E37-02DA-4B3B-9E3C-DBF8222B09E4}" type="presParOf" srcId="{DE82AA31-62CB-426F-8CC0-6C6574BD1095}" destId="{3BD6ACBF-D640-4FDC-B8D3-3920E11A9A27}" srcOrd="0" destOrd="0" presId="urn:microsoft.com/office/officeart/2005/8/layout/StepDownProcess"/>
    <dgm:cxn modelId="{CEE5B078-A7ED-461B-95D9-FC448A2FD5C3}" type="presParOf" srcId="{DE82AA31-62CB-426F-8CC0-6C6574BD1095}" destId="{1DF0A78B-58C6-45CD-8E27-EB24D77802AB}" srcOrd="1" destOrd="0" presId="urn:microsoft.com/office/officeart/2005/8/layout/StepDownProcess"/>
    <dgm:cxn modelId="{B7AC45A0-1941-4F12-9047-02A127C56C81}" type="presParOf" srcId="{DE82AA31-62CB-426F-8CC0-6C6574BD1095}" destId="{60B53058-6596-4D04-8836-2B75A6ECDD65}" srcOrd="2" destOrd="0" presId="urn:microsoft.com/office/officeart/2005/8/layout/StepDownProcess"/>
    <dgm:cxn modelId="{B9134C09-410C-4D7D-B578-0C9BB2D448A2}" type="presParOf" srcId="{9327183E-BF0E-4E17-8C79-C42ECCA166E9}" destId="{2636D789-6A76-4108-8F0C-9801BB130A21}" srcOrd="3" destOrd="0" presId="urn:microsoft.com/office/officeart/2005/8/layout/StepDownProcess"/>
    <dgm:cxn modelId="{2CE14885-CEA4-42E3-827A-A50267AB8A3F}" type="presParOf" srcId="{9327183E-BF0E-4E17-8C79-C42ECCA166E9}" destId="{9FCDBE52-8CCD-48DA-8C3B-BEA5B5D65340}" srcOrd="4" destOrd="0" presId="urn:microsoft.com/office/officeart/2005/8/layout/StepDownProcess"/>
    <dgm:cxn modelId="{D75D3EEA-25A1-4FCA-B38C-C7D8DF596F69}" type="presParOf" srcId="{9FCDBE52-8CCD-48DA-8C3B-BEA5B5D65340}" destId="{EAC927CD-FE9D-4A0C-8D7F-565AAACD880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A4A18-A78C-4C1C-A601-5E548E654F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6208EB9-C62A-44C4-86A0-061B5CE4EEA6}">
      <dgm:prSet phldrT="[Text]" custT="1"/>
      <dgm:spPr/>
      <dgm:t>
        <a:bodyPr/>
        <a:lstStyle/>
        <a:p>
          <a:r>
            <a:rPr lang="en-CA" sz="4800" dirty="0" smtClean="0"/>
            <a:t>Total 1200 points</a:t>
          </a:r>
          <a:endParaRPr lang="en-CA" sz="4800" dirty="0"/>
        </a:p>
      </dgm:t>
    </dgm:pt>
    <dgm:pt modelId="{7240B834-038C-4760-9F41-953FE41E034C}" type="parTrans" cxnId="{37D44724-3864-4F0B-A0B5-003A6C58DEDD}">
      <dgm:prSet/>
      <dgm:spPr/>
      <dgm:t>
        <a:bodyPr/>
        <a:lstStyle/>
        <a:p>
          <a:endParaRPr lang="en-CA"/>
        </a:p>
      </dgm:t>
    </dgm:pt>
    <dgm:pt modelId="{C31531EA-AD21-4C22-9EA4-8AE70672026B}" type="sibTrans" cxnId="{37D44724-3864-4F0B-A0B5-003A6C58DEDD}">
      <dgm:prSet/>
      <dgm:spPr/>
      <dgm:t>
        <a:bodyPr/>
        <a:lstStyle/>
        <a:p>
          <a:endParaRPr lang="en-CA"/>
        </a:p>
      </dgm:t>
    </dgm:pt>
    <dgm:pt modelId="{CF39CF7C-2059-41AB-8753-8A6DF7CE8B0A}">
      <dgm:prSet phldrT="[Text]" custT="1"/>
      <dgm:spPr/>
      <dgm:t>
        <a:bodyPr/>
        <a:lstStyle/>
        <a:p>
          <a:r>
            <a:rPr lang="en-CA" sz="4800" dirty="0" smtClean="0"/>
            <a:t>Core: 600 points</a:t>
          </a:r>
          <a:endParaRPr lang="en-CA" sz="4800" dirty="0"/>
        </a:p>
      </dgm:t>
    </dgm:pt>
    <dgm:pt modelId="{0BC8E1E5-4CD5-4D24-869C-9F586C26B242}" type="parTrans" cxnId="{D70FD66B-7509-4EA2-A49A-8852C8407609}">
      <dgm:prSet/>
      <dgm:spPr/>
      <dgm:t>
        <a:bodyPr/>
        <a:lstStyle/>
        <a:p>
          <a:endParaRPr lang="en-CA"/>
        </a:p>
      </dgm:t>
    </dgm:pt>
    <dgm:pt modelId="{2A16AC36-4034-4750-8DA6-D4C5356387C6}" type="sibTrans" cxnId="{D70FD66B-7509-4EA2-A49A-8852C8407609}">
      <dgm:prSet/>
      <dgm:spPr/>
      <dgm:t>
        <a:bodyPr/>
        <a:lstStyle/>
        <a:p>
          <a:endParaRPr lang="en-CA"/>
        </a:p>
      </dgm:t>
    </dgm:pt>
    <dgm:pt modelId="{15297D32-B3A7-465F-B266-E9B634FD020F}">
      <dgm:prSet phldrT="[Text]" custT="1"/>
      <dgm:spPr/>
      <dgm:t>
        <a:bodyPr/>
        <a:lstStyle/>
        <a:p>
          <a:r>
            <a:rPr lang="en-CA" sz="4800" dirty="0" smtClean="0"/>
            <a:t>Additional: 600 points</a:t>
          </a:r>
          <a:endParaRPr lang="en-CA" sz="4800" dirty="0"/>
        </a:p>
      </dgm:t>
    </dgm:pt>
    <dgm:pt modelId="{A7D3DD6E-C413-40F2-8E46-5639C6473044}" type="parTrans" cxnId="{6342B101-F6FA-4E43-A2B5-DEB8D157DA82}">
      <dgm:prSet/>
      <dgm:spPr/>
      <dgm:t>
        <a:bodyPr/>
        <a:lstStyle/>
        <a:p>
          <a:endParaRPr lang="en-CA"/>
        </a:p>
      </dgm:t>
    </dgm:pt>
    <dgm:pt modelId="{A2FD1BE3-AC26-4D04-9C45-AADB4A036A04}" type="sibTrans" cxnId="{6342B101-F6FA-4E43-A2B5-DEB8D157DA82}">
      <dgm:prSet/>
      <dgm:spPr/>
      <dgm:t>
        <a:bodyPr/>
        <a:lstStyle/>
        <a:p>
          <a:endParaRPr lang="en-CA"/>
        </a:p>
      </dgm:t>
    </dgm:pt>
    <dgm:pt modelId="{63A31574-2C08-4376-AD7C-760ADB212B5D}" type="pres">
      <dgm:prSet presAssocID="{0E1A4A18-A78C-4C1C-A601-5E548E654F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1162685F-FA72-45B0-A3C3-83FE5D8111CD}" type="pres">
      <dgm:prSet presAssocID="{36208EB9-C62A-44C4-86A0-061B5CE4EEA6}" presName="hierRoot1" presStyleCnt="0">
        <dgm:presLayoutVars>
          <dgm:hierBranch/>
        </dgm:presLayoutVars>
      </dgm:prSet>
      <dgm:spPr/>
    </dgm:pt>
    <dgm:pt modelId="{A40233A8-106A-4A61-8651-0CA36F02B9F1}" type="pres">
      <dgm:prSet presAssocID="{36208EB9-C62A-44C4-86A0-061B5CE4EEA6}" presName="rootComposite1" presStyleCnt="0"/>
      <dgm:spPr/>
    </dgm:pt>
    <dgm:pt modelId="{0AC3311D-2989-4FFE-B238-3CC5D3EEA484}" type="pres">
      <dgm:prSet presAssocID="{36208EB9-C62A-44C4-86A0-061B5CE4EEA6}" presName="rootText1" presStyleLbl="node0" presStyleIdx="0" presStyleCnt="1" custScaleX="18794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4874CE05-9F3B-4B0E-A774-A4E34492B921}" type="pres">
      <dgm:prSet presAssocID="{36208EB9-C62A-44C4-86A0-061B5CE4EEA6}" presName="rootConnector1" presStyleLbl="node1" presStyleIdx="0" presStyleCnt="0"/>
      <dgm:spPr/>
      <dgm:t>
        <a:bodyPr/>
        <a:lstStyle/>
        <a:p>
          <a:endParaRPr lang="en-CA"/>
        </a:p>
      </dgm:t>
    </dgm:pt>
    <dgm:pt modelId="{E6183221-65F4-4578-815C-6870FE2CB52F}" type="pres">
      <dgm:prSet presAssocID="{36208EB9-C62A-44C4-86A0-061B5CE4EEA6}" presName="hierChild2" presStyleCnt="0"/>
      <dgm:spPr/>
    </dgm:pt>
    <dgm:pt modelId="{DCBC3E3A-CB81-49D9-988E-DB799A2A9178}" type="pres">
      <dgm:prSet presAssocID="{0BC8E1E5-4CD5-4D24-869C-9F586C26B242}" presName="Name35" presStyleLbl="parChTrans1D2" presStyleIdx="0" presStyleCnt="2"/>
      <dgm:spPr/>
      <dgm:t>
        <a:bodyPr/>
        <a:lstStyle/>
        <a:p>
          <a:endParaRPr lang="en-CA"/>
        </a:p>
      </dgm:t>
    </dgm:pt>
    <dgm:pt modelId="{EA2B693A-F334-496C-8BBD-8D20C9F09947}" type="pres">
      <dgm:prSet presAssocID="{CF39CF7C-2059-41AB-8753-8A6DF7CE8B0A}" presName="hierRoot2" presStyleCnt="0">
        <dgm:presLayoutVars>
          <dgm:hierBranch val="init"/>
        </dgm:presLayoutVars>
      </dgm:prSet>
      <dgm:spPr/>
    </dgm:pt>
    <dgm:pt modelId="{195F9155-1260-43BD-A5AD-A1009FFC6806}" type="pres">
      <dgm:prSet presAssocID="{CF39CF7C-2059-41AB-8753-8A6DF7CE8B0A}" presName="rootComposite" presStyleCnt="0"/>
      <dgm:spPr/>
    </dgm:pt>
    <dgm:pt modelId="{93BBE172-AD61-48C0-A615-C3136A4AB97F}" type="pres">
      <dgm:prSet presAssocID="{CF39CF7C-2059-41AB-8753-8A6DF7CE8B0A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27506DE2-1DD8-4BE1-AA90-0668A29D921F}" type="pres">
      <dgm:prSet presAssocID="{CF39CF7C-2059-41AB-8753-8A6DF7CE8B0A}" presName="rootConnector" presStyleLbl="node2" presStyleIdx="0" presStyleCnt="2"/>
      <dgm:spPr/>
      <dgm:t>
        <a:bodyPr/>
        <a:lstStyle/>
        <a:p>
          <a:endParaRPr lang="en-CA"/>
        </a:p>
      </dgm:t>
    </dgm:pt>
    <dgm:pt modelId="{80B2EA97-7A94-44C1-87FF-EAC7C5553475}" type="pres">
      <dgm:prSet presAssocID="{CF39CF7C-2059-41AB-8753-8A6DF7CE8B0A}" presName="hierChild4" presStyleCnt="0"/>
      <dgm:spPr/>
    </dgm:pt>
    <dgm:pt modelId="{347386FA-9024-4250-A9B5-EF1265D65F5E}" type="pres">
      <dgm:prSet presAssocID="{CF39CF7C-2059-41AB-8753-8A6DF7CE8B0A}" presName="hierChild5" presStyleCnt="0"/>
      <dgm:spPr/>
    </dgm:pt>
    <dgm:pt modelId="{CFB33902-15B1-43F4-BA08-8B11BED391B1}" type="pres">
      <dgm:prSet presAssocID="{A7D3DD6E-C413-40F2-8E46-5639C6473044}" presName="Name35" presStyleLbl="parChTrans1D2" presStyleIdx="1" presStyleCnt="2"/>
      <dgm:spPr/>
      <dgm:t>
        <a:bodyPr/>
        <a:lstStyle/>
        <a:p>
          <a:endParaRPr lang="en-CA"/>
        </a:p>
      </dgm:t>
    </dgm:pt>
    <dgm:pt modelId="{EE3070DB-FBF9-4615-811B-061CC4F6CF65}" type="pres">
      <dgm:prSet presAssocID="{15297D32-B3A7-465F-B266-E9B634FD020F}" presName="hierRoot2" presStyleCnt="0">
        <dgm:presLayoutVars>
          <dgm:hierBranch val="init"/>
        </dgm:presLayoutVars>
      </dgm:prSet>
      <dgm:spPr/>
    </dgm:pt>
    <dgm:pt modelId="{4801A15A-B960-449B-9D92-89187684033C}" type="pres">
      <dgm:prSet presAssocID="{15297D32-B3A7-465F-B266-E9B634FD020F}" presName="rootComposite" presStyleCnt="0"/>
      <dgm:spPr/>
    </dgm:pt>
    <dgm:pt modelId="{F6F6CB6E-7778-490D-9C7D-086F55DF3BB2}" type="pres">
      <dgm:prSet presAssocID="{15297D32-B3A7-465F-B266-E9B634FD020F}" presName="rootText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0849F27B-1E3D-46A7-9E71-389751E131CE}" type="pres">
      <dgm:prSet presAssocID="{15297D32-B3A7-465F-B266-E9B634FD020F}" presName="rootConnector" presStyleLbl="node2" presStyleIdx="1" presStyleCnt="2"/>
      <dgm:spPr/>
      <dgm:t>
        <a:bodyPr/>
        <a:lstStyle/>
        <a:p>
          <a:endParaRPr lang="en-CA"/>
        </a:p>
      </dgm:t>
    </dgm:pt>
    <dgm:pt modelId="{B053C7C6-1126-4E14-936D-A642488BE608}" type="pres">
      <dgm:prSet presAssocID="{15297D32-B3A7-465F-B266-E9B634FD020F}" presName="hierChild4" presStyleCnt="0"/>
      <dgm:spPr/>
    </dgm:pt>
    <dgm:pt modelId="{4F0C8B4C-B7F1-4738-8980-7D412324AAF9}" type="pres">
      <dgm:prSet presAssocID="{15297D32-B3A7-465F-B266-E9B634FD020F}" presName="hierChild5" presStyleCnt="0"/>
      <dgm:spPr/>
    </dgm:pt>
    <dgm:pt modelId="{96E48F63-299F-4ADC-919D-D843FE0F8143}" type="pres">
      <dgm:prSet presAssocID="{36208EB9-C62A-44C4-86A0-061B5CE4EEA6}" presName="hierChild3" presStyleCnt="0"/>
      <dgm:spPr/>
    </dgm:pt>
  </dgm:ptLst>
  <dgm:cxnLst>
    <dgm:cxn modelId="{EC992C61-2736-4A87-A1BE-86A2DC721E0B}" type="presOf" srcId="{15297D32-B3A7-465F-B266-E9B634FD020F}" destId="{F6F6CB6E-7778-490D-9C7D-086F55DF3BB2}" srcOrd="0" destOrd="0" presId="urn:microsoft.com/office/officeart/2005/8/layout/orgChart1"/>
    <dgm:cxn modelId="{971EDE66-3FF1-4000-9194-ED742E2421E1}" type="presOf" srcId="{0BC8E1E5-4CD5-4D24-869C-9F586C26B242}" destId="{DCBC3E3A-CB81-49D9-988E-DB799A2A9178}" srcOrd="0" destOrd="0" presId="urn:microsoft.com/office/officeart/2005/8/layout/orgChart1"/>
    <dgm:cxn modelId="{6342B101-F6FA-4E43-A2B5-DEB8D157DA82}" srcId="{36208EB9-C62A-44C4-86A0-061B5CE4EEA6}" destId="{15297D32-B3A7-465F-B266-E9B634FD020F}" srcOrd="1" destOrd="0" parTransId="{A7D3DD6E-C413-40F2-8E46-5639C6473044}" sibTransId="{A2FD1BE3-AC26-4D04-9C45-AADB4A036A04}"/>
    <dgm:cxn modelId="{37D44724-3864-4F0B-A0B5-003A6C58DEDD}" srcId="{0E1A4A18-A78C-4C1C-A601-5E548E654F78}" destId="{36208EB9-C62A-44C4-86A0-061B5CE4EEA6}" srcOrd="0" destOrd="0" parTransId="{7240B834-038C-4760-9F41-953FE41E034C}" sibTransId="{C31531EA-AD21-4C22-9EA4-8AE70672026B}"/>
    <dgm:cxn modelId="{D70FD66B-7509-4EA2-A49A-8852C8407609}" srcId="{36208EB9-C62A-44C4-86A0-061B5CE4EEA6}" destId="{CF39CF7C-2059-41AB-8753-8A6DF7CE8B0A}" srcOrd="0" destOrd="0" parTransId="{0BC8E1E5-4CD5-4D24-869C-9F586C26B242}" sibTransId="{2A16AC36-4034-4750-8DA6-D4C5356387C6}"/>
    <dgm:cxn modelId="{702AAB5D-2ADB-4C55-85FA-25FEE8B99C7B}" type="presOf" srcId="{15297D32-B3A7-465F-B266-E9B634FD020F}" destId="{0849F27B-1E3D-46A7-9E71-389751E131CE}" srcOrd="1" destOrd="0" presId="urn:microsoft.com/office/officeart/2005/8/layout/orgChart1"/>
    <dgm:cxn modelId="{9BBEA8EF-BF33-4AD0-A88A-FD0373518B86}" type="presOf" srcId="{36208EB9-C62A-44C4-86A0-061B5CE4EEA6}" destId="{4874CE05-9F3B-4B0E-A774-A4E34492B921}" srcOrd="1" destOrd="0" presId="urn:microsoft.com/office/officeart/2005/8/layout/orgChart1"/>
    <dgm:cxn modelId="{BC53B364-0D37-4EDF-B150-C1BB33ED4304}" type="presOf" srcId="{CF39CF7C-2059-41AB-8753-8A6DF7CE8B0A}" destId="{93BBE172-AD61-48C0-A615-C3136A4AB97F}" srcOrd="0" destOrd="0" presId="urn:microsoft.com/office/officeart/2005/8/layout/orgChart1"/>
    <dgm:cxn modelId="{2E5C7201-3B11-4961-910D-69993A713EC3}" type="presOf" srcId="{36208EB9-C62A-44C4-86A0-061B5CE4EEA6}" destId="{0AC3311D-2989-4FFE-B238-3CC5D3EEA484}" srcOrd="0" destOrd="0" presId="urn:microsoft.com/office/officeart/2005/8/layout/orgChart1"/>
    <dgm:cxn modelId="{EE6F36D1-017E-4C14-8124-5CCCD95776BF}" type="presOf" srcId="{CF39CF7C-2059-41AB-8753-8A6DF7CE8B0A}" destId="{27506DE2-1DD8-4BE1-AA90-0668A29D921F}" srcOrd="1" destOrd="0" presId="urn:microsoft.com/office/officeart/2005/8/layout/orgChart1"/>
    <dgm:cxn modelId="{A69AEFEC-D644-4947-8730-965FA4FF7B36}" type="presOf" srcId="{0E1A4A18-A78C-4C1C-A601-5E548E654F78}" destId="{63A31574-2C08-4376-AD7C-760ADB212B5D}" srcOrd="0" destOrd="0" presId="urn:microsoft.com/office/officeart/2005/8/layout/orgChart1"/>
    <dgm:cxn modelId="{BB44F243-4176-4923-B563-1015753AB5B9}" type="presOf" srcId="{A7D3DD6E-C413-40F2-8E46-5639C6473044}" destId="{CFB33902-15B1-43F4-BA08-8B11BED391B1}" srcOrd="0" destOrd="0" presId="urn:microsoft.com/office/officeart/2005/8/layout/orgChart1"/>
    <dgm:cxn modelId="{D7B3E951-C819-41BC-AE62-33F2779CF745}" type="presParOf" srcId="{63A31574-2C08-4376-AD7C-760ADB212B5D}" destId="{1162685F-FA72-45B0-A3C3-83FE5D8111CD}" srcOrd="0" destOrd="0" presId="urn:microsoft.com/office/officeart/2005/8/layout/orgChart1"/>
    <dgm:cxn modelId="{377D2C86-BFF7-4D90-B1A2-8A8A99A412E3}" type="presParOf" srcId="{1162685F-FA72-45B0-A3C3-83FE5D8111CD}" destId="{A40233A8-106A-4A61-8651-0CA36F02B9F1}" srcOrd="0" destOrd="0" presId="urn:microsoft.com/office/officeart/2005/8/layout/orgChart1"/>
    <dgm:cxn modelId="{51C4A8A5-A6CC-46D3-85CC-3A5F26DC4FA9}" type="presParOf" srcId="{A40233A8-106A-4A61-8651-0CA36F02B9F1}" destId="{0AC3311D-2989-4FFE-B238-3CC5D3EEA484}" srcOrd="0" destOrd="0" presId="urn:microsoft.com/office/officeart/2005/8/layout/orgChart1"/>
    <dgm:cxn modelId="{FC89FD79-1DC5-4EA5-9A29-533FACBD0427}" type="presParOf" srcId="{A40233A8-106A-4A61-8651-0CA36F02B9F1}" destId="{4874CE05-9F3B-4B0E-A774-A4E34492B921}" srcOrd="1" destOrd="0" presId="urn:microsoft.com/office/officeart/2005/8/layout/orgChart1"/>
    <dgm:cxn modelId="{FEC50B7B-4E13-4F67-A0EA-3134E7108442}" type="presParOf" srcId="{1162685F-FA72-45B0-A3C3-83FE5D8111CD}" destId="{E6183221-65F4-4578-815C-6870FE2CB52F}" srcOrd="1" destOrd="0" presId="urn:microsoft.com/office/officeart/2005/8/layout/orgChart1"/>
    <dgm:cxn modelId="{DB67E0CE-B77E-460C-B0A5-AC1D908B9727}" type="presParOf" srcId="{E6183221-65F4-4578-815C-6870FE2CB52F}" destId="{DCBC3E3A-CB81-49D9-988E-DB799A2A9178}" srcOrd="0" destOrd="0" presId="urn:microsoft.com/office/officeart/2005/8/layout/orgChart1"/>
    <dgm:cxn modelId="{20167AFC-4BE7-4396-9335-D83950631F5C}" type="presParOf" srcId="{E6183221-65F4-4578-815C-6870FE2CB52F}" destId="{EA2B693A-F334-496C-8BBD-8D20C9F09947}" srcOrd="1" destOrd="0" presId="urn:microsoft.com/office/officeart/2005/8/layout/orgChart1"/>
    <dgm:cxn modelId="{593FC4BD-F275-43BC-9D0D-242B370D6BFF}" type="presParOf" srcId="{EA2B693A-F334-496C-8BBD-8D20C9F09947}" destId="{195F9155-1260-43BD-A5AD-A1009FFC6806}" srcOrd="0" destOrd="0" presId="urn:microsoft.com/office/officeart/2005/8/layout/orgChart1"/>
    <dgm:cxn modelId="{8DC3F83A-1FE6-411E-B4A3-8D6862F65A86}" type="presParOf" srcId="{195F9155-1260-43BD-A5AD-A1009FFC6806}" destId="{93BBE172-AD61-48C0-A615-C3136A4AB97F}" srcOrd="0" destOrd="0" presId="urn:microsoft.com/office/officeart/2005/8/layout/orgChart1"/>
    <dgm:cxn modelId="{54796F85-975F-4C7D-AFA8-C1DA4381352E}" type="presParOf" srcId="{195F9155-1260-43BD-A5AD-A1009FFC6806}" destId="{27506DE2-1DD8-4BE1-AA90-0668A29D921F}" srcOrd="1" destOrd="0" presId="urn:microsoft.com/office/officeart/2005/8/layout/orgChart1"/>
    <dgm:cxn modelId="{3648FAEB-D173-40CB-BBB5-C8A00358875A}" type="presParOf" srcId="{EA2B693A-F334-496C-8BBD-8D20C9F09947}" destId="{80B2EA97-7A94-44C1-87FF-EAC7C5553475}" srcOrd="1" destOrd="0" presId="urn:microsoft.com/office/officeart/2005/8/layout/orgChart1"/>
    <dgm:cxn modelId="{14971047-6C60-4674-804C-87D8BDACE910}" type="presParOf" srcId="{EA2B693A-F334-496C-8BBD-8D20C9F09947}" destId="{347386FA-9024-4250-A9B5-EF1265D65F5E}" srcOrd="2" destOrd="0" presId="urn:microsoft.com/office/officeart/2005/8/layout/orgChart1"/>
    <dgm:cxn modelId="{122D1F45-0130-4300-AFC6-E9821DEF0B7A}" type="presParOf" srcId="{E6183221-65F4-4578-815C-6870FE2CB52F}" destId="{CFB33902-15B1-43F4-BA08-8B11BED391B1}" srcOrd="2" destOrd="0" presId="urn:microsoft.com/office/officeart/2005/8/layout/orgChart1"/>
    <dgm:cxn modelId="{9E9BAB7D-ADD2-4086-AE8E-31C837BEE3FF}" type="presParOf" srcId="{E6183221-65F4-4578-815C-6870FE2CB52F}" destId="{EE3070DB-FBF9-4615-811B-061CC4F6CF65}" srcOrd="3" destOrd="0" presId="urn:microsoft.com/office/officeart/2005/8/layout/orgChart1"/>
    <dgm:cxn modelId="{000AA13D-AEED-4490-8197-094E11A12B80}" type="presParOf" srcId="{EE3070DB-FBF9-4615-811B-061CC4F6CF65}" destId="{4801A15A-B960-449B-9D92-89187684033C}" srcOrd="0" destOrd="0" presId="urn:microsoft.com/office/officeart/2005/8/layout/orgChart1"/>
    <dgm:cxn modelId="{A0C78325-E616-4F49-8E8B-75D942F3FBBD}" type="presParOf" srcId="{4801A15A-B960-449B-9D92-89187684033C}" destId="{F6F6CB6E-7778-490D-9C7D-086F55DF3BB2}" srcOrd="0" destOrd="0" presId="urn:microsoft.com/office/officeart/2005/8/layout/orgChart1"/>
    <dgm:cxn modelId="{ABC3A745-1AFE-4496-92DA-FFC53A530EDB}" type="presParOf" srcId="{4801A15A-B960-449B-9D92-89187684033C}" destId="{0849F27B-1E3D-46A7-9E71-389751E131CE}" srcOrd="1" destOrd="0" presId="urn:microsoft.com/office/officeart/2005/8/layout/orgChart1"/>
    <dgm:cxn modelId="{C61C24FC-E8D0-4FFD-956E-BBC1EB949EBD}" type="presParOf" srcId="{EE3070DB-FBF9-4615-811B-061CC4F6CF65}" destId="{B053C7C6-1126-4E14-936D-A642488BE608}" srcOrd="1" destOrd="0" presId="urn:microsoft.com/office/officeart/2005/8/layout/orgChart1"/>
    <dgm:cxn modelId="{E2715FCB-D9A5-4E01-8508-5C40300AC3AB}" type="presParOf" srcId="{EE3070DB-FBF9-4615-811B-061CC4F6CF65}" destId="{4F0C8B4C-B7F1-4738-8980-7D412324AAF9}" srcOrd="2" destOrd="0" presId="urn:microsoft.com/office/officeart/2005/8/layout/orgChart1"/>
    <dgm:cxn modelId="{4754BDCB-3890-416E-8676-D0C884B22932}" type="presParOf" srcId="{1162685F-FA72-45B0-A3C3-83FE5D8111CD}" destId="{96E48F63-299F-4ADC-919D-D843FE0F81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B0AC1-43A2-4733-8379-D8F3CADC3223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1B79B77-82EC-4D16-8031-1CD922CBFC4E}">
      <dgm:prSet phldrT="[Text]"/>
      <dgm:spPr/>
      <dgm:t>
        <a:bodyPr/>
        <a:lstStyle/>
        <a:p>
          <a:r>
            <a:rPr lang="en-CA" dirty="0" smtClean="0"/>
            <a:t>Step 1: Eligibility</a:t>
          </a:r>
          <a:endParaRPr lang="en-CA" dirty="0"/>
        </a:p>
      </dgm:t>
    </dgm:pt>
    <dgm:pt modelId="{C35923CD-068D-4048-8F9F-EB5AE71D1222}" type="parTrans" cxnId="{D1DFA512-07E1-42DC-B54B-42A2CEB57B9B}">
      <dgm:prSet/>
      <dgm:spPr/>
      <dgm:t>
        <a:bodyPr/>
        <a:lstStyle/>
        <a:p>
          <a:endParaRPr lang="en-CA"/>
        </a:p>
      </dgm:t>
    </dgm:pt>
    <dgm:pt modelId="{322D5FF9-6792-4BA8-A67A-B347639CB52F}" type="sibTrans" cxnId="{D1DFA512-07E1-42DC-B54B-42A2CEB57B9B}">
      <dgm:prSet/>
      <dgm:spPr/>
      <dgm:t>
        <a:bodyPr/>
        <a:lstStyle/>
        <a:p>
          <a:endParaRPr lang="en-CA"/>
        </a:p>
      </dgm:t>
    </dgm:pt>
    <dgm:pt modelId="{7B1F21CE-62F2-4935-98BB-86FA3EC00F6C}">
      <dgm:prSet phldrT="[Text]"/>
      <dgm:spPr/>
      <dgm:t>
        <a:bodyPr/>
        <a:lstStyle/>
        <a:p>
          <a:r>
            <a:rPr lang="en-CA" dirty="0" smtClean="0"/>
            <a:t>Step 2: </a:t>
          </a:r>
        </a:p>
        <a:p>
          <a:r>
            <a:rPr lang="en-CA" dirty="0" smtClean="0"/>
            <a:t>The Pool</a:t>
          </a:r>
          <a:endParaRPr lang="en-CA" dirty="0"/>
        </a:p>
      </dgm:t>
    </dgm:pt>
    <dgm:pt modelId="{2ECDC423-E48A-4D2C-BD8A-F5FEDB0241A8}" type="parTrans" cxnId="{C3C3150D-C8AC-4592-B2AC-8E3A76DFECDA}">
      <dgm:prSet/>
      <dgm:spPr/>
      <dgm:t>
        <a:bodyPr/>
        <a:lstStyle/>
        <a:p>
          <a:endParaRPr lang="en-CA"/>
        </a:p>
      </dgm:t>
    </dgm:pt>
    <dgm:pt modelId="{35155FB8-EA2F-4678-A9CB-980AAB9A5944}" type="sibTrans" cxnId="{C3C3150D-C8AC-4592-B2AC-8E3A76DFECDA}">
      <dgm:prSet/>
      <dgm:spPr/>
      <dgm:t>
        <a:bodyPr/>
        <a:lstStyle/>
        <a:p>
          <a:endParaRPr lang="en-CA"/>
        </a:p>
      </dgm:t>
    </dgm:pt>
    <dgm:pt modelId="{440193F5-B8BF-4F6D-9AB3-6A75F4D61E31}">
      <dgm:prSet phldrT="[Text]"/>
      <dgm:spPr/>
      <dgm:t>
        <a:bodyPr/>
        <a:lstStyle/>
        <a:p>
          <a:r>
            <a:rPr lang="en-CA" dirty="0" smtClean="0"/>
            <a:t>Step 3: Invitation to apply</a:t>
          </a:r>
          <a:endParaRPr lang="en-CA" dirty="0"/>
        </a:p>
      </dgm:t>
    </dgm:pt>
    <dgm:pt modelId="{35356813-F38A-496B-8E6E-DB00D0A068EF}" type="parTrans" cxnId="{20940310-0EB8-4F34-9AE3-3AE3EAEBB896}">
      <dgm:prSet/>
      <dgm:spPr/>
      <dgm:t>
        <a:bodyPr/>
        <a:lstStyle/>
        <a:p>
          <a:endParaRPr lang="en-CA"/>
        </a:p>
      </dgm:t>
    </dgm:pt>
    <dgm:pt modelId="{11FAD8BD-5130-4D28-B06D-73CD85F1C227}" type="sibTrans" cxnId="{20940310-0EB8-4F34-9AE3-3AE3EAEBB896}">
      <dgm:prSet/>
      <dgm:spPr/>
      <dgm:t>
        <a:bodyPr/>
        <a:lstStyle/>
        <a:p>
          <a:endParaRPr lang="en-CA"/>
        </a:p>
      </dgm:t>
    </dgm:pt>
    <dgm:pt modelId="{9327183E-BF0E-4E17-8C79-C42ECCA166E9}" type="pres">
      <dgm:prSet presAssocID="{F09B0AC1-43A2-4733-8379-D8F3CADC3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2330FE1E-6C4B-44DC-9078-4BD4E45D1326}" type="pres">
      <dgm:prSet presAssocID="{B1B79B77-82EC-4D16-8031-1CD922CBFC4E}" presName="composite" presStyleCnt="0"/>
      <dgm:spPr/>
    </dgm:pt>
    <dgm:pt modelId="{DAFE5DA6-D654-43C5-B626-CFAB99C36C5A}" type="pres">
      <dgm:prSet presAssocID="{B1B79B77-82EC-4D16-8031-1CD922CBFC4E}" presName="bentUpArrow1" presStyleLbl="alignImgPlace1" presStyleIdx="0" presStyleCnt="2"/>
      <dgm:spPr/>
    </dgm:pt>
    <dgm:pt modelId="{BC5E1352-B50E-4275-ADBD-08228D0295CD}" type="pres">
      <dgm:prSet presAssocID="{B1B79B77-82EC-4D16-8031-1CD922CBFC4E}" presName="ParentText" presStyleLbl="node1" presStyleIdx="0" presStyleCnt="3" custLinFactNeighborX="-10060" custLinFactNeighborY="84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29E3ACB-7372-4FEF-9D16-292B59E37387}" type="pres">
      <dgm:prSet presAssocID="{B1B79B77-82EC-4D16-8031-1CD922CBFC4E}" presName="ChildText" presStyleLbl="revTx" presStyleIdx="0" presStyleCnt="2" custLinFactX="200000" custLinFactY="-35081" custLinFactNeighborX="2382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EB93796-925C-426D-9BD9-1916FE8B09BD}" type="pres">
      <dgm:prSet presAssocID="{322D5FF9-6792-4BA8-A67A-B347639CB52F}" presName="sibTrans" presStyleCnt="0"/>
      <dgm:spPr/>
    </dgm:pt>
    <dgm:pt modelId="{DE82AA31-62CB-426F-8CC0-6C6574BD1095}" type="pres">
      <dgm:prSet presAssocID="{7B1F21CE-62F2-4935-98BB-86FA3EC00F6C}" presName="composite" presStyleCnt="0"/>
      <dgm:spPr/>
    </dgm:pt>
    <dgm:pt modelId="{3BD6ACBF-D640-4FDC-B8D3-3920E11A9A27}" type="pres">
      <dgm:prSet presAssocID="{7B1F21CE-62F2-4935-98BB-86FA3EC00F6C}" presName="bentUpArrow1" presStyleLbl="alignImgPlace1" presStyleIdx="1" presStyleCnt="2"/>
      <dgm:spPr/>
    </dgm:pt>
    <dgm:pt modelId="{1DF0A78B-58C6-45CD-8E27-EB24D77802AB}" type="pres">
      <dgm:prSet presAssocID="{7B1F21CE-62F2-4935-98BB-86FA3EC00F6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B53058-6596-4D04-8836-2B75A6ECDD65}" type="pres">
      <dgm:prSet presAssocID="{7B1F21CE-62F2-4935-98BB-86FA3EC00F6C}" presName="ChildText" presStyleLbl="revTx" presStyleIdx="1" presStyleCnt="2" custLinFactX="9087" custLinFactNeighborX="100000" custLinFactNeighborY="-91395">
        <dgm:presLayoutVars>
          <dgm:chMax val="0"/>
          <dgm:chPref val="0"/>
          <dgm:bulletEnabled val="1"/>
        </dgm:presLayoutVars>
      </dgm:prSet>
      <dgm:spPr/>
    </dgm:pt>
    <dgm:pt modelId="{2636D789-6A76-4108-8F0C-9801BB130A21}" type="pres">
      <dgm:prSet presAssocID="{35155FB8-EA2F-4678-A9CB-980AAB9A5944}" presName="sibTrans" presStyleCnt="0"/>
      <dgm:spPr/>
    </dgm:pt>
    <dgm:pt modelId="{9FCDBE52-8CCD-48DA-8C3B-BEA5B5D65340}" type="pres">
      <dgm:prSet presAssocID="{440193F5-B8BF-4F6D-9AB3-6A75F4D61E31}" presName="composite" presStyleCnt="0"/>
      <dgm:spPr/>
    </dgm:pt>
    <dgm:pt modelId="{EAC927CD-FE9D-4A0C-8D7F-565AAACD8801}" type="pres">
      <dgm:prSet presAssocID="{440193F5-B8BF-4F6D-9AB3-6A75F4D61E3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509065D-210C-4157-8955-B499B667139B}" type="presOf" srcId="{7B1F21CE-62F2-4935-98BB-86FA3EC00F6C}" destId="{1DF0A78B-58C6-45CD-8E27-EB24D77802AB}" srcOrd="0" destOrd="0" presId="urn:microsoft.com/office/officeart/2005/8/layout/StepDownProcess"/>
    <dgm:cxn modelId="{20940310-0EB8-4F34-9AE3-3AE3EAEBB896}" srcId="{F09B0AC1-43A2-4733-8379-D8F3CADC3223}" destId="{440193F5-B8BF-4F6D-9AB3-6A75F4D61E31}" srcOrd="2" destOrd="0" parTransId="{35356813-F38A-496B-8E6E-DB00D0A068EF}" sibTransId="{11FAD8BD-5130-4D28-B06D-73CD85F1C227}"/>
    <dgm:cxn modelId="{C3C3150D-C8AC-4592-B2AC-8E3A76DFECDA}" srcId="{F09B0AC1-43A2-4733-8379-D8F3CADC3223}" destId="{7B1F21CE-62F2-4935-98BB-86FA3EC00F6C}" srcOrd="1" destOrd="0" parTransId="{2ECDC423-E48A-4D2C-BD8A-F5FEDB0241A8}" sibTransId="{35155FB8-EA2F-4678-A9CB-980AAB9A5944}"/>
    <dgm:cxn modelId="{BA7446E3-4C99-4C7A-9D0E-A40DAAD4EEA4}" type="presOf" srcId="{440193F5-B8BF-4F6D-9AB3-6A75F4D61E31}" destId="{EAC927CD-FE9D-4A0C-8D7F-565AAACD8801}" srcOrd="0" destOrd="0" presId="urn:microsoft.com/office/officeart/2005/8/layout/StepDownProcess"/>
    <dgm:cxn modelId="{A7D4FF3F-3611-494A-AC57-3856FCE670F0}" type="presOf" srcId="{F09B0AC1-43A2-4733-8379-D8F3CADC3223}" destId="{9327183E-BF0E-4E17-8C79-C42ECCA166E9}" srcOrd="0" destOrd="0" presId="urn:microsoft.com/office/officeart/2005/8/layout/StepDownProcess"/>
    <dgm:cxn modelId="{D1DFA512-07E1-42DC-B54B-42A2CEB57B9B}" srcId="{F09B0AC1-43A2-4733-8379-D8F3CADC3223}" destId="{B1B79B77-82EC-4D16-8031-1CD922CBFC4E}" srcOrd="0" destOrd="0" parTransId="{C35923CD-068D-4048-8F9F-EB5AE71D1222}" sibTransId="{322D5FF9-6792-4BA8-A67A-B347639CB52F}"/>
    <dgm:cxn modelId="{D88A1D8F-7646-449A-908F-1F804A1B3C66}" type="presOf" srcId="{B1B79B77-82EC-4D16-8031-1CD922CBFC4E}" destId="{BC5E1352-B50E-4275-ADBD-08228D0295CD}" srcOrd="0" destOrd="0" presId="urn:microsoft.com/office/officeart/2005/8/layout/StepDownProcess"/>
    <dgm:cxn modelId="{017B854F-A544-4AA0-8318-FDDB3BEC82AC}" type="presParOf" srcId="{9327183E-BF0E-4E17-8C79-C42ECCA166E9}" destId="{2330FE1E-6C4B-44DC-9078-4BD4E45D1326}" srcOrd="0" destOrd="0" presId="urn:microsoft.com/office/officeart/2005/8/layout/StepDownProcess"/>
    <dgm:cxn modelId="{02BFE13F-4026-4B83-A978-6463CD7782B6}" type="presParOf" srcId="{2330FE1E-6C4B-44DC-9078-4BD4E45D1326}" destId="{DAFE5DA6-D654-43C5-B626-CFAB99C36C5A}" srcOrd="0" destOrd="0" presId="urn:microsoft.com/office/officeart/2005/8/layout/StepDownProcess"/>
    <dgm:cxn modelId="{067A0259-1851-49A1-AB7D-33C5833A2CBB}" type="presParOf" srcId="{2330FE1E-6C4B-44DC-9078-4BD4E45D1326}" destId="{BC5E1352-B50E-4275-ADBD-08228D0295CD}" srcOrd="1" destOrd="0" presId="urn:microsoft.com/office/officeart/2005/8/layout/StepDownProcess"/>
    <dgm:cxn modelId="{F0B10A75-2AAA-4F5E-A5A6-674110859C17}" type="presParOf" srcId="{2330FE1E-6C4B-44DC-9078-4BD4E45D1326}" destId="{B29E3ACB-7372-4FEF-9D16-292B59E37387}" srcOrd="2" destOrd="0" presId="urn:microsoft.com/office/officeart/2005/8/layout/StepDownProcess"/>
    <dgm:cxn modelId="{1B053AE6-F47F-44B2-A0EF-68350DCE67BE}" type="presParOf" srcId="{9327183E-BF0E-4E17-8C79-C42ECCA166E9}" destId="{EEB93796-925C-426D-9BD9-1916FE8B09BD}" srcOrd="1" destOrd="0" presId="urn:microsoft.com/office/officeart/2005/8/layout/StepDownProcess"/>
    <dgm:cxn modelId="{82A3976F-E2BC-4DA5-84A6-9A0C3C425DC6}" type="presParOf" srcId="{9327183E-BF0E-4E17-8C79-C42ECCA166E9}" destId="{DE82AA31-62CB-426F-8CC0-6C6574BD1095}" srcOrd="2" destOrd="0" presId="urn:microsoft.com/office/officeart/2005/8/layout/StepDownProcess"/>
    <dgm:cxn modelId="{6664807F-BC7C-4126-97D3-5140C478D73C}" type="presParOf" srcId="{DE82AA31-62CB-426F-8CC0-6C6574BD1095}" destId="{3BD6ACBF-D640-4FDC-B8D3-3920E11A9A27}" srcOrd="0" destOrd="0" presId="urn:microsoft.com/office/officeart/2005/8/layout/StepDownProcess"/>
    <dgm:cxn modelId="{64160E80-EFAE-4925-9150-DDECB1477B58}" type="presParOf" srcId="{DE82AA31-62CB-426F-8CC0-6C6574BD1095}" destId="{1DF0A78B-58C6-45CD-8E27-EB24D77802AB}" srcOrd="1" destOrd="0" presId="urn:microsoft.com/office/officeart/2005/8/layout/StepDownProcess"/>
    <dgm:cxn modelId="{E9747623-9827-4553-9B15-E96CD1C612AC}" type="presParOf" srcId="{DE82AA31-62CB-426F-8CC0-6C6574BD1095}" destId="{60B53058-6596-4D04-8836-2B75A6ECDD65}" srcOrd="2" destOrd="0" presId="urn:microsoft.com/office/officeart/2005/8/layout/StepDownProcess"/>
    <dgm:cxn modelId="{83C29425-F36A-4138-882D-21EF6F63D1DD}" type="presParOf" srcId="{9327183E-BF0E-4E17-8C79-C42ECCA166E9}" destId="{2636D789-6A76-4108-8F0C-9801BB130A21}" srcOrd="3" destOrd="0" presId="urn:microsoft.com/office/officeart/2005/8/layout/StepDownProcess"/>
    <dgm:cxn modelId="{777014B5-17F3-40E6-8946-353247167C96}" type="presParOf" srcId="{9327183E-BF0E-4E17-8C79-C42ECCA166E9}" destId="{9FCDBE52-8CCD-48DA-8C3B-BEA5B5D65340}" srcOrd="4" destOrd="0" presId="urn:microsoft.com/office/officeart/2005/8/layout/StepDownProcess"/>
    <dgm:cxn modelId="{BD399052-4DEB-467F-BE65-AAE818D54FDE}" type="presParOf" srcId="{9FCDBE52-8CCD-48DA-8C3B-BEA5B5D65340}" destId="{EAC927CD-FE9D-4A0C-8D7F-565AAACD880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E5DA6-D654-43C5-B626-CFAB99C36C5A}">
      <dsp:nvSpPr>
        <dsp:cNvPr id="0" name=""/>
        <dsp:cNvSpPr/>
      </dsp:nvSpPr>
      <dsp:spPr>
        <a:xfrm rot="5400000">
          <a:off x="2939429" y="1397948"/>
          <a:ext cx="1236365" cy="1407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E1352-B50E-4275-ADBD-08228D0295CD}">
      <dsp:nvSpPr>
        <dsp:cNvPr id="0" name=""/>
        <dsp:cNvSpPr/>
      </dsp:nvSpPr>
      <dsp:spPr>
        <a:xfrm>
          <a:off x="2402488" y="150764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1: Eligibility</a:t>
          </a:r>
          <a:endParaRPr lang="en-CA" sz="2600" kern="1200" dirty="0"/>
        </a:p>
      </dsp:txBody>
      <dsp:txXfrm>
        <a:off x="2473618" y="221894"/>
        <a:ext cx="1939051" cy="1314590"/>
      </dsp:txXfrm>
    </dsp:sp>
    <dsp:sp modelId="{B29E3ACB-7372-4FEF-9D16-292B59E37387}">
      <dsp:nvSpPr>
        <dsp:cNvPr id="0" name=""/>
        <dsp:cNvSpPr/>
      </dsp:nvSpPr>
      <dsp:spPr>
        <a:xfrm>
          <a:off x="9242556" y="0"/>
          <a:ext cx="1513747" cy="117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ACBF-D640-4FDC-B8D3-3920E11A9A27}">
      <dsp:nvSpPr>
        <dsp:cNvPr id="0" name=""/>
        <dsp:cNvSpPr/>
      </dsp:nvSpPr>
      <dsp:spPr>
        <a:xfrm rot="5400000">
          <a:off x="4665058" y="3034472"/>
          <a:ext cx="1236365" cy="1407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F0A78B-58C6-45CD-8E27-EB24D77802AB}">
      <dsp:nvSpPr>
        <dsp:cNvPr id="0" name=""/>
        <dsp:cNvSpPr/>
      </dsp:nvSpPr>
      <dsp:spPr>
        <a:xfrm>
          <a:off x="4337496" y="1663936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2: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Pool</a:t>
          </a:r>
          <a:endParaRPr lang="en-CA" sz="2600" kern="1200" dirty="0"/>
        </a:p>
      </dsp:txBody>
      <dsp:txXfrm>
        <a:off x="4408626" y="1735066"/>
        <a:ext cx="1939051" cy="1314590"/>
      </dsp:txXfrm>
    </dsp:sp>
    <dsp:sp modelId="{60B53058-6596-4D04-8836-2B75A6ECDD65}">
      <dsp:nvSpPr>
        <dsp:cNvPr id="0" name=""/>
        <dsp:cNvSpPr/>
      </dsp:nvSpPr>
      <dsp:spPr>
        <a:xfrm>
          <a:off x="8070109" y="726713"/>
          <a:ext cx="1513747" cy="117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927CD-FE9D-4A0C-8D7F-565AAACD8801}">
      <dsp:nvSpPr>
        <dsp:cNvPr id="0" name=""/>
        <dsp:cNvSpPr/>
      </dsp:nvSpPr>
      <dsp:spPr>
        <a:xfrm>
          <a:off x="6063124" y="3300460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3: Invitation to apply</a:t>
          </a:r>
          <a:endParaRPr lang="en-CA" sz="2600" kern="1200" dirty="0"/>
        </a:p>
      </dsp:txBody>
      <dsp:txXfrm>
        <a:off x="6134254" y="3371590"/>
        <a:ext cx="1939051" cy="1314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33902-15B1-43F4-BA08-8B11BED391B1}">
      <dsp:nvSpPr>
        <dsp:cNvPr id="0" name=""/>
        <dsp:cNvSpPr/>
      </dsp:nvSpPr>
      <dsp:spPr>
        <a:xfrm>
          <a:off x="3410743" y="1511415"/>
          <a:ext cx="1828736" cy="634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384"/>
              </a:lnTo>
              <a:lnTo>
                <a:pt x="1828736" y="317384"/>
              </a:lnTo>
              <a:lnTo>
                <a:pt x="1828736" y="634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C3E3A-CB81-49D9-988E-DB799A2A9178}">
      <dsp:nvSpPr>
        <dsp:cNvPr id="0" name=""/>
        <dsp:cNvSpPr/>
      </dsp:nvSpPr>
      <dsp:spPr>
        <a:xfrm>
          <a:off x="1582007" y="1511415"/>
          <a:ext cx="1828736" cy="634768"/>
        </a:xfrm>
        <a:custGeom>
          <a:avLst/>
          <a:gdLst/>
          <a:ahLst/>
          <a:cxnLst/>
          <a:rect l="0" t="0" r="0" b="0"/>
          <a:pathLst>
            <a:path>
              <a:moveTo>
                <a:pt x="1828736" y="0"/>
              </a:moveTo>
              <a:lnTo>
                <a:pt x="1828736" y="317384"/>
              </a:lnTo>
              <a:lnTo>
                <a:pt x="0" y="317384"/>
              </a:lnTo>
              <a:lnTo>
                <a:pt x="0" y="6347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3311D-2989-4FFE-B238-3CC5D3EEA484}">
      <dsp:nvSpPr>
        <dsp:cNvPr id="0" name=""/>
        <dsp:cNvSpPr/>
      </dsp:nvSpPr>
      <dsp:spPr>
        <a:xfrm>
          <a:off x="570292" y="63"/>
          <a:ext cx="5680901" cy="1511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Total 1200 points</a:t>
          </a:r>
          <a:endParaRPr lang="en-CA" sz="4800" kern="1200" dirty="0"/>
        </a:p>
      </dsp:txBody>
      <dsp:txXfrm>
        <a:off x="644070" y="73841"/>
        <a:ext cx="5533345" cy="1363796"/>
      </dsp:txXfrm>
    </dsp:sp>
    <dsp:sp modelId="{93BBE172-AD61-48C0-A615-C3136A4AB97F}">
      <dsp:nvSpPr>
        <dsp:cNvPr id="0" name=""/>
        <dsp:cNvSpPr/>
      </dsp:nvSpPr>
      <dsp:spPr>
        <a:xfrm>
          <a:off x="70654" y="2146184"/>
          <a:ext cx="3022704" cy="1511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Core: 600 points</a:t>
          </a:r>
          <a:endParaRPr lang="en-CA" sz="4800" kern="1200" dirty="0"/>
        </a:p>
      </dsp:txBody>
      <dsp:txXfrm>
        <a:off x="144432" y="2219962"/>
        <a:ext cx="2875148" cy="1363796"/>
      </dsp:txXfrm>
    </dsp:sp>
    <dsp:sp modelId="{F6F6CB6E-7778-490D-9C7D-086F55DF3BB2}">
      <dsp:nvSpPr>
        <dsp:cNvPr id="0" name=""/>
        <dsp:cNvSpPr/>
      </dsp:nvSpPr>
      <dsp:spPr>
        <a:xfrm>
          <a:off x="3728127" y="2146184"/>
          <a:ext cx="3022704" cy="1511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Additional: 600 points</a:t>
          </a:r>
          <a:endParaRPr lang="en-CA" sz="4800" kern="1200" dirty="0"/>
        </a:p>
      </dsp:txBody>
      <dsp:txXfrm>
        <a:off x="3801905" y="2219962"/>
        <a:ext cx="2875148" cy="1363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E5DA6-D654-43C5-B626-CFAB99C36C5A}">
      <dsp:nvSpPr>
        <dsp:cNvPr id="0" name=""/>
        <dsp:cNvSpPr/>
      </dsp:nvSpPr>
      <dsp:spPr>
        <a:xfrm rot="5400000">
          <a:off x="2939429" y="1397948"/>
          <a:ext cx="1236365" cy="1407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5E1352-B50E-4275-ADBD-08228D0295CD}">
      <dsp:nvSpPr>
        <dsp:cNvPr id="0" name=""/>
        <dsp:cNvSpPr/>
      </dsp:nvSpPr>
      <dsp:spPr>
        <a:xfrm>
          <a:off x="2402488" y="150764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1: Eligibility</a:t>
          </a:r>
          <a:endParaRPr lang="en-CA" sz="2600" kern="1200" dirty="0"/>
        </a:p>
      </dsp:txBody>
      <dsp:txXfrm>
        <a:off x="2473618" y="221894"/>
        <a:ext cx="1939051" cy="1314590"/>
      </dsp:txXfrm>
    </dsp:sp>
    <dsp:sp modelId="{B29E3ACB-7372-4FEF-9D16-292B59E37387}">
      <dsp:nvSpPr>
        <dsp:cNvPr id="0" name=""/>
        <dsp:cNvSpPr/>
      </dsp:nvSpPr>
      <dsp:spPr>
        <a:xfrm>
          <a:off x="9242556" y="0"/>
          <a:ext cx="1513747" cy="117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ACBF-D640-4FDC-B8D3-3920E11A9A27}">
      <dsp:nvSpPr>
        <dsp:cNvPr id="0" name=""/>
        <dsp:cNvSpPr/>
      </dsp:nvSpPr>
      <dsp:spPr>
        <a:xfrm rot="5400000">
          <a:off x="4665058" y="3034472"/>
          <a:ext cx="1236365" cy="140755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F0A78B-58C6-45CD-8E27-EB24D77802AB}">
      <dsp:nvSpPr>
        <dsp:cNvPr id="0" name=""/>
        <dsp:cNvSpPr/>
      </dsp:nvSpPr>
      <dsp:spPr>
        <a:xfrm>
          <a:off x="4337496" y="1663936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2: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The Pool</a:t>
          </a:r>
          <a:endParaRPr lang="en-CA" sz="2600" kern="1200" dirty="0"/>
        </a:p>
      </dsp:txBody>
      <dsp:txXfrm>
        <a:off x="4408626" y="1735066"/>
        <a:ext cx="1939051" cy="1314590"/>
      </dsp:txXfrm>
    </dsp:sp>
    <dsp:sp modelId="{60B53058-6596-4D04-8836-2B75A6ECDD65}">
      <dsp:nvSpPr>
        <dsp:cNvPr id="0" name=""/>
        <dsp:cNvSpPr/>
      </dsp:nvSpPr>
      <dsp:spPr>
        <a:xfrm>
          <a:off x="8070109" y="726713"/>
          <a:ext cx="1513747" cy="117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927CD-FE9D-4A0C-8D7F-565AAACD8801}">
      <dsp:nvSpPr>
        <dsp:cNvPr id="0" name=""/>
        <dsp:cNvSpPr/>
      </dsp:nvSpPr>
      <dsp:spPr>
        <a:xfrm>
          <a:off x="6063124" y="3300460"/>
          <a:ext cx="2081311" cy="14568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600" kern="1200" dirty="0" smtClean="0"/>
            <a:t>Step 3: Invitation to apply</a:t>
          </a:r>
          <a:endParaRPr lang="en-CA" sz="2600" kern="1200" dirty="0"/>
        </a:p>
      </dsp:txBody>
      <dsp:txXfrm>
        <a:off x="6134254" y="3371590"/>
        <a:ext cx="1939051" cy="131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57007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210300"/>
            <a:ext cx="25177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345238"/>
            <a:ext cx="49196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45838C1-DCA5-4162-A826-67B78B064C7B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E80E1E2-625E-4284-8AC4-D15C159962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8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533400" y="908050"/>
            <a:ext cx="8077200" cy="649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345238"/>
            <a:ext cx="49196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210300"/>
            <a:ext cx="25177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3400" y="901649"/>
            <a:ext cx="8077200" cy="635000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A6EEB3B-1E4E-4658-B20F-3CE0A60CD07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8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06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4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533400" y="2636838"/>
            <a:ext cx="8077200" cy="854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bk object 18"/>
          <p:cNvSpPr>
            <a:spLocks noChangeArrowheads="1"/>
          </p:cNvSpPr>
          <p:nvPr/>
        </p:nvSpPr>
        <p:spPr bwMode="auto">
          <a:xfrm>
            <a:off x="539750" y="1522413"/>
            <a:ext cx="6826250" cy="312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bk object 19"/>
          <p:cNvSpPr>
            <a:spLocks noChangeArrowheads="1"/>
          </p:cNvSpPr>
          <p:nvPr/>
        </p:nvSpPr>
        <p:spPr bwMode="auto">
          <a:xfrm>
            <a:off x="4122738" y="4643438"/>
            <a:ext cx="1185862" cy="8016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4113213" y="4633913"/>
            <a:ext cx="1204912" cy="820737"/>
          </a:xfrm>
          <a:custGeom>
            <a:avLst/>
            <a:gdLst>
              <a:gd name="T0" fmla="*/ 0 w 1204595"/>
              <a:gd name="T1" fmla="*/ 819748 h 821054"/>
              <a:gd name="T2" fmla="*/ 1205050 w 1204595"/>
              <a:gd name="T3" fmla="*/ 819748 h 821054"/>
              <a:gd name="T4" fmla="*/ 1205050 w 1204595"/>
              <a:gd name="T5" fmla="*/ 0 h 821054"/>
              <a:gd name="T6" fmla="*/ 0 w 1204595"/>
              <a:gd name="T7" fmla="*/ 0 h 821054"/>
              <a:gd name="T8" fmla="*/ 0 w 1204595"/>
              <a:gd name="T9" fmla="*/ 819748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4595" h="821054">
                <a:moveTo>
                  <a:pt x="0" y="820699"/>
                </a:moveTo>
                <a:lnTo>
                  <a:pt x="1204099" y="820699"/>
                </a:lnTo>
                <a:lnTo>
                  <a:pt x="1204099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bk object 21"/>
          <p:cNvSpPr>
            <a:spLocks noChangeArrowheads="1"/>
          </p:cNvSpPr>
          <p:nvPr/>
        </p:nvSpPr>
        <p:spPr bwMode="auto">
          <a:xfrm>
            <a:off x="7061200" y="4643438"/>
            <a:ext cx="1501775" cy="8016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bk object 22"/>
          <p:cNvSpPr>
            <a:spLocks/>
          </p:cNvSpPr>
          <p:nvPr/>
        </p:nvSpPr>
        <p:spPr bwMode="auto">
          <a:xfrm>
            <a:off x="7051675" y="4633913"/>
            <a:ext cx="1522413" cy="820737"/>
          </a:xfrm>
          <a:custGeom>
            <a:avLst/>
            <a:gdLst>
              <a:gd name="T0" fmla="*/ 0 w 1522095"/>
              <a:gd name="T1" fmla="*/ 819748 h 821054"/>
              <a:gd name="T2" fmla="*/ 1522540 w 1522095"/>
              <a:gd name="T3" fmla="*/ 819748 h 821054"/>
              <a:gd name="T4" fmla="*/ 1522540 w 1522095"/>
              <a:gd name="T5" fmla="*/ 0 h 821054"/>
              <a:gd name="T6" fmla="*/ 0 w 1522095"/>
              <a:gd name="T7" fmla="*/ 0 h 821054"/>
              <a:gd name="T8" fmla="*/ 0 w 1522095"/>
              <a:gd name="T9" fmla="*/ 819748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2095" h="821054">
                <a:moveTo>
                  <a:pt x="0" y="820699"/>
                </a:moveTo>
                <a:lnTo>
                  <a:pt x="1521586" y="820699"/>
                </a:lnTo>
                <a:lnTo>
                  <a:pt x="1521586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49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bk object 23"/>
          <p:cNvSpPr>
            <a:spLocks noChangeArrowheads="1"/>
          </p:cNvSpPr>
          <p:nvPr/>
        </p:nvSpPr>
        <p:spPr bwMode="auto">
          <a:xfrm>
            <a:off x="5308600" y="4643438"/>
            <a:ext cx="527050" cy="8016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" name="bk object 24"/>
          <p:cNvSpPr>
            <a:spLocks/>
          </p:cNvSpPr>
          <p:nvPr/>
        </p:nvSpPr>
        <p:spPr bwMode="auto">
          <a:xfrm>
            <a:off x="5299075" y="4633913"/>
            <a:ext cx="547688" cy="820737"/>
          </a:xfrm>
          <a:custGeom>
            <a:avLst/>
            <a:gdLst>
              <a:gd name="T0" fmla="*/ 0 w 547370"/>
              <a:gd name="T1" fmla="*/ 819748 h 821054"/>
              <a:gd name="T2" fmla="*/ 547955 w 547370"/>
              <a:gd name="T3" fmla="*/ 819748 h 821054"/>
              <a:gd name="T4" fmla="*/ 547955 w 547370"/>
              <a:gd name="T5" fmla="*/ 0 h 821054"/>
              <a:gd name="T6" fmla="*/ 0 w 547370"/>
              <a:gd name="T7" fmla="*/ 0 h 821054"/>
              <a:gd name="T8" fmla="*/ 0 w 547370"/>
              <a:gd name="T9" fmla="*/ 819748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7370" h="821054">
                <a:moveTo>
                  <a:pt x="0" y="820699"/>
                </a:moveTo>
                <a:lnTo>
                  <a:pt x="547001" y="820699"/>
                </a:lnTo>
                <a:lnTo>
                  <a:pt x="547001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bk object 25"/>
          <p:cNvSpPr>
            <a:spLocks noChangeArrowheads="1"/>
          </p:cNvSpPr>
          <p:nvPr/>
        </p:nvSpPr>
        <p:spPr bwMode="auto">
          <a:xfrm>
            <a:off x="2884488" y="4643438"/>
            <a:ext cx="1238250" cy="8016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" name="bk object 26"/>
          <p:cNvSpPr>
            <a:spLocks/>
          </p:cNvSpPr>
          <p:nvPr/>
        </p:nvSpPr>
        <p:spPr bwMode="auto">
          <a:xfrm>
            <a:off x="2874963" y="4633913"/>
            <a:ext cx="1258887" cy="820737"/>
          </a:xfrm>
          <a:custGeom>
            <a:avLst/>
            <a:gdLst>
              <a:gd name="T0" fmla="*/ 0 w 1257935"/>
              <a:gd name="T1" fmla="*/ 819748 h 821054"/>
              <a:gd name="T2" fmla="*/ 1260309 w 1257935"/>
              <a:gd name="T3" fmla="*/ 819748 h 821054"/>
              <a:gd name="T4" fmla="*/ 1260309 w 1257935"/>
              <a:gd name="T5" fmla="*/ 0 h 821054"/>
              <a:gd name="T6" fmla="*/ 0 w 1257935"/>
              <a:gd name="T7" fmla="*/ 0 h 821054"/>
              <a:gd name="T8" fmla="*/ 0 w 1257935"/>
              <a:gd name="T9" fmla="*/ 819748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7935" h="821054">
                <a:moveTo>
                  <a:pt x="0" y="820699"/>
                </a:moveTo>
                <a:lnTo>
                  <a:pt x="1257452" y="820699"/>
                </a:lnTo>
                <a:lnTo>
                  <a:pt x="1257452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bk object 27"/>
          <p:cNvSpPr>
            <a:spLocks noChangeArrowheads="1"/>
          </p:cNvSpPr>
          <p:nvPr/>
        </p:nvSpPr>
        <p:spPr bwMode="auto">
          <a:xfrm>
            <a:off x="5835650" y="4643438"/>
            <a:ext cx="1192213" cy="8016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" name="bk object 28"/>
          <p:cNvSpPr>
            <a:spLocks/>
          </p:cNvSpPr>
          <p:nvPr/>
        </p:nvSpPr>
        <p:spPr bwMode="auto">
          <a:xfrm>
            <a:off x="5826125" y="4633913"/>
            <a:ext cx="1212850" cy="820737"/>
          </a:xfrm>
          <a:custGeom>
            <a:avLst/>
            <a:gdLst>
              <a:gd name="T0" fmla="*/ 0 w 1211579"/>
              <a:gd name="T1" fmla="*/ 819748 h 821054"/>
              <a:gd name="T2" fmla="*/ 1214798 w 1211579"/>
              <a:gd name="T3" fmla="*/ 819748 h 821054"/>
              <a:gd name="T4" fmla="*/ 1214798 w 1211579"/>
              <a:gd name="T5" fmla="*/ 0 h 821054"/>
              <a:gd name="T6" fmla="*/ 0 w 1211579"/>
              <a:gd name="T7" fmla="*/ 0 h 821054"/>
              <a:gd name="T8" fmla="*/ 0 w 1211579"/>
              <a:gd name="T9" fmla="*/ 819748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1579" h="821054">
                <a:moveTo>
                  <a:pt x="0" y="820699"/>
                </a:moveTo>
                <a:lnTo>
                  <a:pt x="1210983" y="820699"/>
                </a:lnTo>
                <a:lnTo>
                  <a:pt x="1210983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bk object 29"/>
          <p:cNvSpPr>
            <a:spLocks noChangeArrowheads="1"/>
          </p:cNvSpPr>
          <p:nvPr/>
        </p:nvSpPr>
        <p:spPr bwMode="auto">
          <a:xfrm>
            <a:off x="7366000" y="3760788"/>
            <a:ext cx="1196975" cy="8477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" name="bk object 30"/>
          <p:cNvSpPr>
            <a:spLocks/>
          </p:cNvSpPr>
          <p:nvPr/>
        </p:nvSpPr>
        <p:spPr bwMode="auto">
          <a:xfrm>
            <a:off x="7356475" y="3751263"/>
            <a:ext cx="1217613" cy="866775"/>
          </a:xfrm>
          <a:custGeom>
            <a:avLst/>
            <a:gdLst>
              <a:gd name="T0" fmla="*/ 0 w 1217295"/>
              <a:gd name="T1" fmla="*/ 868036 h 866139"/>
              <a:gd name="T2" fmla="*/ 1217652 w 1217295"/>
              <a:gd name="T3" fmla="*/ 868036 h 866139"/>
              <a:gd name="T4" fmla="*/ 1217652 w 1217295"/>
              <a:gd name="T5" fmla="*/ 0 h 866139"/>
              <a:gd name="T6" fmla="*/ 0 w 1217295"/>
              <a:gd name="T7" fmla="*/ 0 h 866139"/>
              <a:gd name="T8" fmla="*/ 0 w 1217295"/>
              <a:gd name="T9" fmla="*/ 868036 h 866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7295" h="866139">
                <a:moveTo>
                  <a:pt x="0" y="866127"/>
                </a:moveTo>
                <a:lnTo>
                  <a:pt x="1216698" y="866127"/>
                </a:lnTo>
                <a:lnTo>
                  <a:pt x="1216698" y="0"/>
                </a:lnTo>
                <a:lnTo>
                  <a:pt x="0" y="0"/>
                </a:lnTo>
                <a:lnTo>
                  <a:pt x="0" y="866127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bk object 31"/>
          <p:cNvSpPr>
            <a:spLocks noChangeArrowheads="1"/>
          </p:cNvSpPr>
          <p:nvPr/>
        </p:nvSpPr>
        <p:spPr bwMode="auto">
          <a:xfrm>
            <a:off x="7369175" y="2914650"/>
            <a:ext cx="1193800" cy="8016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" name="bk object 32"/>
          <p:cNvSpPr>
            <a:spLocks/>
          </p:cNvSpPr>
          <p:nvPr/>
        </p:nvSpPr>
        <p:spPr bwMode="auto">
          <a:xfrm>
            <a:off x="7359650" y="2905125"/>
            <a:ext cx="1212850" cy="820738"/>
          </a:xfrm>
          <a:custGeom>
            <a:avLst/>
            <a:gdLst>
              <a:gd name="T0" fmla="*/ 0 w 1212850"/>
              <a:gd name="T1" fmla="*/ 819751 h 821054"/>
              <a:gd name="T2" fmla="*/ 1212443 w 1212850"/>
              <a:gd name="T3" fmla="*/ 819751 h 821054"/>
              <a:gd name="T4" fmla="*/ 1212443 w 1212850"/>
              <a:gd name="T5" fmla="*/ 0 h 821054"/>
              <a:gd name="T6" fmla="*/ 0 w 1212850"/>
              <a:gd name="T7" fmla="*/ 0 h 821054"/>
              <a:gd name="T8" fmla="*/ 0 w 1212850"/>
              <a:gd name="T9" fmla="*/ 819751 h 821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12850" h="821054">
                <a:moveTo>
                  <a:pt x="0" y="820699"/>
                </a:moveTo>
                <a:lnTo>
                  <a:pt x="1212443" y="820699"/>
                </a:lnTo>
                <a:lnTo>
                  <a:pt x="1212443" y="0"/>
                </a:lnTo>
                <a:lnTo>
                  <a:pt x="0" y="0"/>
                </a:lnTo>
                <a:lnTo>
                  <a:pt x="0" y="820699"/>
                </a:lnTo>
                <a:close/>
              </a:path>
            </a:pathLst>
          </a:custGeom>
          <a:noFill/>
          <a:ln w="19050">
            <a:solidFill>
              <a:srgbClr val="C4BA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345238"/>
            <a:ext cx="49196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210300"/>
            <a:ext cx="25177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21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2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2B85125-EB7E-4C13-9B21-D448FAEAD2EA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23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89C2FDA-7228-4738-8FB0-1CC25325B8B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0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533400" y="896938"/>
            <a:ext cx="807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1835150" y="1881188"/>
            <a:ext cx="5473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91B0C24-525A-41A2-A16F-AA8CA248645E}" type="datetimeFigureOut">
              <a:rPr lang="en-US"/>
              <a:pPr>
                <a:defRPr/>
              </a:pPr>
              <a:t>2/25/2020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CB6C9D-A6AB-4055-B354-9B158F165796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345238"/>
            <a:ext cx="49196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210300"/>
            <a:ext cx="25177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png"/><Relationship Id="rId4" Type="http://schemas.openxmlformats.org/officeDocument/2006/relationships/diagramData" Target="../diagrams/data3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7811" y="1524000"/>
            <a:ext cx="4153702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Express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2190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CRS- Core Factors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438400"/>
          <a:ext cx="7202488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Factor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Points Possible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Age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110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Education Level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150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Language Proficiency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160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Canadian Work Experience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80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48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Skill Transferability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100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2190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CRS-Additional Factors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438400"/>
          <a:ext cx="7202488" cy="316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160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Factor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Points Possible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Sibling</a:t>
                      </a:r>
                      <a:r>
                        <a:rPr lang="en-CA" sz="2400" baseline="0" dirty="0" smtClean="0">
                          <a:latin typeface="Trebuchet MS" panose="020B0603020202020204" pitchFamily="34" charset="0"/>
                        </a:rPr>
                        <a:t> is Canadian Citizen or PR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15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r>
                        <a:rPr lang="en-CA" sz="2400" baseline="0" dirty="0" smtClean="0">
                          <a:latin typeface="Trebuchet MS" panose="020B0603020202020204" pitchFamily="34" charset="0"/>
                        </a:rPr>
                        <a:t>Second language skills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30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9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Post-secondary</a:t>
                      </a:r>
                      <a:r>
                        <a:rPr lang="en-CA" sz="2400" baseline="0" dirty="0" smtClean="0">
                          <a:latin typeface="Trebuchet MS" panose="020B0603020202020204" pitchFamily="34" charset="0"/>
                        </a:rPr>
                        <a:t> education in Canada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30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Arranged</a:t>
                      </a:r>
                      <a:r>
                        <a:rPr lang="en-CA" sz="2400" baseline="0" dirty="0" smtClean="0">
                          <a:latin typeface="Trebuchet MS" panose="020B0603020202020204" pitchFamily="34" charset="0"/>
                        </a:rPr>
                        <a:t> employment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200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60"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Provincial</a:t>
                      </a:r>
                      <a:r>
                        <a:rPr lang="en-CA" sz="2400" baseline="0" dirty="0" smtClean="0">
                          <a:latin typeface="Trebuchet MS" panose="020B0603020202020204" pitchFamily="34" charset="0"/>
                        </a:rPr>
                        <a:t> Nominee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600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220663"/>
            <a:ext cx="1906588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Recent Rounds of Invitations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4038" y="2438400"/>
          <a:ext cx="7772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Date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Minimum CRS Score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Invites issued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February</a:t>
                      </a:r>
                      <a:r>
                        <a:rPr lang="fr-CA" sz="2400" dirty="0" smtClean="0"/>
                        <a:t> 5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472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3,500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January</a:t>
                      </a:r>
                      <a:r>
                        <a:rPr lang="fr-CA" sz="2400" dirty="0" smtClean="0"/>
                        <a:t> 22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471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3,400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January</a:t>
                      </a:r>
                      <a:r>
                        <a:rPr lang="fr-CA" sz="2400" dirty="0" smtClean="0"/>
                        <a:t> 8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473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3,400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December</a:t>
                      </a:r>
                      <a:r>
                        <a:rPr lang="fr-CA" sz="2400" dirty="0" smtClean="0"/>
                        <a:t> 19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469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3,200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December</a:t>
                      </a:r>
                      <a:r>
                        <a:rPr lang="fr-CA" sz="2400" dirty="0" smtClean="0"/>
                        <a:t> 11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472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3,200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 dirty="0" err="1" smtClean="0"/>
                        <a:t>November</a:t>
                      </a:r>
                      <a:r>
                        <a:rPr lang="fr-CA" sz="2400" baseline="0" dirty="0" smtClean="0"/>
                        <a:t> 27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471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smtClean="0"/>
                        <a:t>3,600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2190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00188"/>
            <a:ext cx="7812088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2190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3700"/>
            <a:ext cx="8534400" cy="443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143000" y="5334000"/>
            <a:ext cx="14478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85800" y="5257800"/>
            <a:ext cx="457200" cy="533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816225"/>
            <a:ext cx="1824038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968625" cy="1673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-1371600" y="1332816"/>
          <a:ext cx="10756304" cy="478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9" name="AutoShape 2" descr="Image result for pictogram stud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21510" name="AutoShape 4" descr="Image result for pictogram studyi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33913"/>
            <a:ext cx="13287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DAFE5DA6-D654-43C5-B626-CFAB99C36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graphicEl>
                                              <a:dgm id="{DAFE5DA6-D654-43C5-B626-CFAB99C36C5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BC5E1352-B50E-4275-ADBD-08228D029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>
                                            <p:graphicEl>
                                              <a:dgm id="{BC5E1352-B50E-4275-ADBD-08228D0295C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B29E3ACB-7372-4FEF-9D16-292B59E37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>
                                            <p:graphicEl>
                                              <a:dgm id="{B29E3ACB-7372-4FEF-9D16-292B59E3738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3BD6ACBF-D640-4FDC-B8D3-3920E11A9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>
                                            <p:graphicEl>
                                              <a:dgm id="{3BD6ACBF-D640-4FDC-B8D3-3920E11A9A2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1DF0A78B-58C6-45CD-8E27-EB24D7780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>
                                            <p:graphicEl>
                                              <a:dgm id="{1DF0A78B-58C6-45CD-8E27-EB24D77802A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EAC927CD-FE9D-4A0C-8D7F-565AAACD8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>
                                            <p:graphicEl>
                                              <a:dgm id="{EAC927CD-FE9D-4A0C-8D7F-565AAACD880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 Invitation to Apply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4186238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>
                <a:solidFill>
                  <a:schemeClr val="tx2"/>
                </a:solidFill>
              </a:rPr>
              <a:t>6</a:t>
            </a:r>
            <a:r>
              <a:rPr lang="en-CA" sz="3600" b="0" i="0" dirty="0" smtClean="0">
                <a:solidFill>
                  <a:schemeClr val="tx2"/>
                </a:solidFill>
              </a:rPr>
              <a:t>0 days to submit application</a:t>
            </a:r>
            <a:endParaRPr lang="en-CA" sz="3600" dirty="0">
              <a:solidFill>
                <a:schemeClr val="tx2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Education Equivalency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>
                <a:solidFill>
                  <a:schemeClr val="tx2"/>
                </a:solidFill>
              </a:rPr>
              <a:t>Police certificates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Medical Exam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Funds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Language Test Results</a:t>
            </a:r>
            <a:endParaRPr lang="en-CA" sz="3600" b="0" i="0" dirty="0">
              <a:solidFill>
                <a:schemeClr val="tx2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352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3:Education Equivalency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862013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565" r="27505" b="2068"/>
          <a:stretch>
            <a:fillRect/>
          </a:stretch>
        </p:blipFill>
        <p:spPr bwMode="auto">
          <a:xfrm>
            <a:off x="381000" y="2667000"/>
            <a:ext cx="2879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7755" b="7358"/>
          <a:stretch>
            <a:fillRect/>
          </a:stretch>
        </p:blipFill>
        <p:spPr bwMode="auto">
          <a:xfrm>
            <a:off x="3581400" y="2659063"/>
            <a:ext cx="51419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 Police Certificates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862013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438400"/>
            <a:ext cx="2146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7425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 Medical Exam &amp; Funds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862013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9"/>
          <a:stretch>
            <a:fillRect/>
          </a:stretch>
        </p:blipFill>
        <p:spPr bwMode="auto">
          <a:xfrm>
            <a:off x="5087938" y="2681288"/>
            <a:ext cx="3276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 smtClean="0">
                <a:solidFill>
                  <a:schemeClr val="tx2"/>
                </a:solidFill>
              </a:rPr>
              <a:t>2020</a:t>
            </a:r>
            <a:r>
              <a:rPr lang="en-CA" dirty="0" smtClean="0">
                <a:solidFill>
                  <a:schemeClr val="tx2"/>
                </a:solidFill>
              </a:rPr>
              <a:t> Permanent Resident Targets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Subtitle 2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7678738" cy="246221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8197" name="Chart 1"/>
          <p:cNvGraphicFramePr>
            <a:graphicFrameLocks/>
          </p:cNvGraphicFramePr>
          <p:nvPr/>
        </p:nvGraphicFramePr>
        <p:xfrm>
          <a:off x="809625" y="2032000"/>
          <a:ext cx="7578725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art" r:id="rId4" imgW="7590178" imgH="4267570" progId="Excel.Chart.8">
                  <p:embed/>
                </p:oleObj>
              </mc:Choice>
              <mc:Fallback>
                <p:oleObj name="Chart" r:id="rId4" imgW="7590178" imgH="4267570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032000"/>
                        <a:ext cx="7578725" cy="426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3:Language Test Results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862013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5038"/>
            <a:ext cx="2133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52738"/>
            <a:ext cx="18669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29138"/>
            <a:ext cx="41910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322763"/>
            <a:ext cx="1689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3: Invitation to Apply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8610600" cy="4186238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>
                <a:solidFill>
                  <a:schemeClr val="tx2"/>
                </a:solidFill>
              </a:rPr>
              <a:t>6</a:t>
            </a:r>
            <a:r>
              <a:rPr lang="en-CA" sz="3600" b="0" i="0" dirty="0" smtClean="0">
                <a:solidFill>
                  <a:schemeClr val="tx2"/>
                </a:solidFill>
              </a:rPr>
              <a:t>0 days to submit application</a:t>
            </a:r>
            <a:endParaRPr lang="en-CA" sz="3600" dirty="0">
              <a:solidFill>
                <a:schemeClr val="tx2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Education Equivalency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>
                <a:solidFill>
                  <a:schemeClr val="tx2"/>
                </a:solidFill>
              </a:rPr>
              <a:t>Police certificates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Medical Exam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Funds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Language Test Results</a:t>
            </a:r>
            <a:endParaRPr lang="en-CA" sz="3600" b="0" i="0" dirty="0">
              <a:solidFill>
                <a:schemeClr val="tx2"/>
              </a:solidFill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600" b="0" i="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79375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3352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3675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Canadian Experience Class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0" y="2708275"/>
            <a:ext cx="8153400" cy="5324475"/>
          </a:xfrm>
        </p:spPr>
        <p:txBody>
          <a:bodyPr/>
          <a:lstStyle/>
          <a:p>
            <a:pPr marL="449263"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marL="906463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 smtClean="0">
                <a:solidFill>
                  <a:schemeClr val="tx2"/>
                </a:solidFill>
              </a:rPr>
              <a:t>Work Permit</a:t>
            </a:r>
          </a:p>
          <a:p>
            <a:pPr marL="1363663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3200" dirty="0" smtClean="0">
                <a:solidFill>
                  <a:schemeClr val="tx2"/>
                </a:solidFill>
              </a:rPr>
              <a:t>Transfer to Canada</a:t>
            </a:r>
          </a:p>
          <a:p>
            <a:pPr marL="1363663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sz="3200" dirty="0" smtClean="0">
                <a:solidFill>
                  <a:schemeClr val="tx2"/>
                </a:solidFill>
              </a:rPr>
              <a:t>Sponsorship by Canadian employer</a:t>
            </a:r>
          </a:p>
          <a:p>
            <a:pPr marL="1363663" lvl="3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marL="900113" lvl="1" indent="-4508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solidFill>
                  <a:schemeClr val="tx2"/>
                </a:solidFill>
              </a:rPr>
              <a:t>International Experience Canada</a:t>
            </a:r>
          </a:p>
          <a:p>
            <a:pPr marL="1371600" lvl="2" indent="-11096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200" dirty="0" smtClean="0">
              <a:solidFill>
                <a:schemeClr val="tx2"/>
              </a:solidFill>
            </a:endParaRP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200" dirty="0">
              <a:solidFill>
                <a:schemeClr val="tx2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3600" dirty="0">
              <a:solidFill>
                <a:schemeClr val="tx2"/>
              </a:solidFill>
            </a:endParaRPr>
          </a:p>
          <a:p>
            <a:pPr marL="1028700" lvl="1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3400" dirty="0" smtClean="0">
              <a:solidFill>
                <a:schemeClr val="tx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93913"/>
            <a:ext cx="32464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14375"/>
            <a:ext cx="66944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3675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Provincial Nominee Programs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8"/>
          <p:cNvSpPr txBox="1">
            <a:spLocks noChangeArrowheads="1"/>
          </p:cNvSpPr>
          <p:nvPr/>
        </p:nvSpPr>
        <p:spPr bwMode="auto">
          <a:xfrm>
            <a:off x="806450" y="3606800"/>
            <a:ext cx="16922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622300" indent="-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>
                <a:solidFill>
                  <a:srgbClr val="001F5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Universal health  care</a:t>
            </a:r>
            <a:endParaRPr lang="en-US" altLang="en-US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403" y="1909529"/>
            <a:ext cx="1985264" cy="1908937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26" name="object 10"/>
          <p:cNvSpPr txBox="1">
            <a:spLocks noChangeArrowheads="1"/>
          </p:cNvSpPr>
          <p:nvPr/>
        </p:nvSpPr>
        <p:spPr bwMode="auto">
          <a:xfrm>
            <a:off x="4548188" y="3606800"/>
            <a:ext cx="13811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34950" indent="-2238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>
                <a:solidFill>
                  <a:srgbClr val="001F5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Strong,stable  economy</a:t>
            </a:r>
            <a:endParaRPr lang="en-US" altLang="en-US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86338" y="2160314"/>
            <a:ext cx="1504823" cy="1446911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30730" name="object 12"/>
          <p:cNvSpPr txBox="1">
            <a:spLocks noChangeArrowheads="1"/>
          </p:cNvSpPr>
          <p:nvPr/>
        </p:nvSpPr>
        <p:spPr bwMode="auto">
          <a:xfrm>
            <a:off x="6400800" y="5576888"/>
            <a:ext cx="14938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 indent="19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>
                <a:solidFill>
                  <a:srgbClr val="001F5F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Top places for  doing business</a:t>
            </a:r>
            <a:endParaRPr lang="en-US" altLang="en-US">
              <a:solidFill>
                <a:srgbClr val="00000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11140" y="3971487"/>
            <a:ext cx="2311780" cy="1696339"/>
          </a:xfrm>
          <a:prstGeom prst="rect">
            <a:avLst/>
          </a:prstGeom>
          <a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0175" y="5572125"/>
            <a:ext cx="1414463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solidFill>
                  <a:srgbClr val="001F5F"/>
                </a:solidFill>
                <a:latin typeface="Trebuchet MS"/>
                <a:cs typeface="Trebuchet MS"/>
              </a:rPr>
              <a:t>M</a:t>
            </a:r>
            <a:r>
              <a:rPr spc="-5" dirty="0">
                <a:solidFill>
                  <a:srgbClr val="001F5F"/>
                </a:solidFill>
                <a:latin typeface="Trebuchet MS"/>
                <a:cs typeface="Trebuchet MS"/>
              </a:rPr>
              <a:t>ul</a:t>
            </a:r>
            <a:r>
              <a:rPr spc="-10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pc="-5" dirty="0">
                <a:solidFill>
                  <a:srgbClr val="001F5F"/>
                </a:solidFill>
                <a:latin typeface="Trebuchet MS"/>
                <a:cs typeface="Trebuchet MS"/>
              </a:rPr>
              <a:t>icu</a:t>
            </a:r>
            <a:r>
              <a:rPr spc="-10" dirty="0">
                <a:solidFill>
                  <a:srgbClr val="001F5F"/>
                </a:solidFill>
                <a:latin typeface="Trebuchet MS"/>
                <a:cs typeface="Trebuchet MS"/>
              </a:rPr>
              <a:t>lt</a:t>
            </a:r>
            <a:r>
              <a:rPr spc="-5" dirty="0">
                <a:solidFill>
                  <a:srgbClr val="001F5F"/>
                </a:solidFill>
                <a:latin typeface="Trebuchet MS"/>
                <a:cs typeface="Trebuchet MS"/>
              </a:rPr>
              <a:t>ural</a:t>
            </a:r>
            <a:r>
              <a:rPr dirty="0">
                <a:solidFill>
                  <a:srgbClr val="001F5F"/>
                </a:solidFill>
                <a:latin typeface="Trebuchet MS"/>
                <a:cs typeface="Trebuchet MS"/>
              </a:rPr>
              <a:t>,</a:t>
            </a:r>
            <a:endParaRPr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001F5F"/>
                </a:solidFill>
                <a:latin typeface="Trebuchet MS"/>
                <a:cs typeface="Trebuchet MS"/>
              </a:rPr>
              <a:t>diversity</a:t>
            </a:r>
            <a:endParaRPr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6729" y="3993258"/>
            <a:ext cx="2228850" cy="1582927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345238"/>
            <a:ext cx="49196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38200" y="1463675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Permanent Residency</a:t>
            </a:r>
            <a:endParaRPr lang="en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96712" y="2286000"/>
            <a:ext cx="380905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anose="020B0603020202020204" pitchFamily="34" charset="0"/>
              </a:rPr>
              <a:t>Thank you!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18113"/>
            <a:ext cx="44561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816225"/>
            <a:ext cx="1824038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968625" cy="1673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/>
        </p:nvGraphicFramePr>
        <p:xfrm>
          <a:off x="-1371600" y="1332816"/>
          <a:ext cx="10756304" cy="478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1" name="AutoShape 2" descr="Image result for pictogram stud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9222" name="AutoShape 4" descr="Image result for pictogram studyi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CA" altLang="en-US">
              <a:solidFill>
                <a:srgbClr val="000000"/>
              </a:solidFill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33913"/>
            <a:ext cx="13287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DAFE5DA6-D654-43C5-B626-CFAB99C36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graphicEl>
                                              <a:dgm id="{DAFE5DA6-D654-43C5-B626-CFAB99C36C5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BC5E1352-B50E-4275-ADBD-08228D029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>
                                            <p:graphicEl>
                                              <a:dgm id="{BC5E1352-B50E-4275-ADBD-08228D0295C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B29E3ACB-7372-4FEF-9D16-292B59E37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>
                                            <p:graphicEl>
                                              <a:dgm id="{B29E3ACB-7372-4FEF-9D16-292B59E3738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3BD6ACBF-D640-4FDC-B8D3-3920E11A9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>
                                            <p:graphicEl>
                                              <a:dgm id="{3BD6ACBF-D640-4FDC-B8D3-3920E11A9A2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1DF0A78B-58C6-45CD-8E27-EB24D7780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>
                                            <p:graphicEl>
                                              <a:dgm id="{1DF0A78B-58C6-45CD-8E27-EB24D77802A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>
                                            <p:graphicEl>
                                              <a:dgm id="{EAC927CD-FE9D-4A0C-8D7F-565AAACD8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>
                                            <p:graphicEl>
                                              <a:dgm id="{EAC927CD-FE9D-4A0C-8D7F-565AAACD880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06375"/>
            <a:ext cx="2968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1: Eligibility Programs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Subtitle 2"/>
          <p:cNvSpPr>
            <a:spLocks noGrp="1"/>
          </p:cNvSpPr>
          <p:nvPr>
            <p:ph type="body" idx="1"/>
          </p:nvPr>
        </p:nvSpPr>
        <p:spPr>
          <a:xfrm>
            <a:off x="-474663" y="2743200"/>
            <a:ext cx="8458201" cy="2462213"/>
          </a:xfrm>
        </p:spPr>
        <p:txBody>
          <a:bodyPr/>
          <a:lstStyle/>
          <a:p>
            <a:pPr marL="1371600" lvl="2" indent="-457200" eaLnBrk="1" hangingPunct="1">
              <a:spcBef>
                <a:spcPct val="0"/>
              </a:spcBef>
              <a:buFontTx/>
              <a:buChar char="•"/>
            </a:pPr>
            <a:r>
              <a:rPr lang="en-CA" altLang="en-US" sz="3200" smtClean="0">
                <a:solidFill>
                  <a:schemeClr val="tx2"/>
                </a:solidFill>
                <a:latin typeface="Trebuchet MS" panose="020B0603020202020204" pitchFamily="34" charset="0"/>
              </a:rPr>
              <a:t>Canadian Experience Class (CEC)</a:t>
            </a:r>
          </a:p>
          <a:p>
            <a:pPr marL="1371600" lvl="2" indent="-457200" eaLnBrk="1" hangingPunct="1">
              <a:spcBef>
                <a:spcPct val="0"/>
              </a:spcBef>
              <a:buFontTx/>
              <a:buChar char="•"/>
            </a:pPr>
            <a:r>
              <a:rPr lang="en-CA" altLang="en-US" sz="3200" smtClean="0">
                <a:solidFill>
                  <a:schemeClr val="tx2"/>
                </a:solidFill>
                <a:latin typeface="Trebuchet MS" panose="020B0603020202020204" pitchFamily="34" charset="0"/>
              </a:rPr>
              <a:t>Federal Skilled Trades Program (FSTP)</a:t>
            </a:r>
          </a:p>
          <a:p>
            <a:pPr marL="1371600" lvl="2" indent="-457200" eaLnBrk="1" hangingPunct="1">
              <a:spcBef>
                <a:spcPct val="0"/>
              </a:spcBef>
              <a:buFontTx/>
              <a:buChar char="•"/>
            </a:pPr>
            <a:r>
              <a:rPr lang="en-CA" altLang="en-US" sz="3200" smtClean="0">
                <a:solidFill>
                  <a:schemeClr val="tx2"/>
                </a:solidFill>
                <a:latin typeface="Trebuchet MS" panose="020B0603020202020204" pitchFamily="34" charset="0"/>
              </a:rPr>
              <a:t>Federal Skilled Worker Program (FSWP)</a:t>
            </a:r>
          </a:p>
          <a:p>
            <a:pPr eaLnBrk="1" hangingPunct="1">
              <a:spcBef>
                <a:spcPct val="0"/>
              </a:spcBef>
            </a:pPr>
            <a:endParaRPr lang="en-CA" altLang="en-US" sz="3200" b="0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06375"/>
            <a:ext cx="2968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Federal Skilled Worker Program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ubtitle 2"/>
          <p:cNvSpPr>
            <a:spLocks noGrp="1"/>
          </p:cNvSpPr>
          <p:nvPr>
            <p:ph type="body" idx="1"/>
          </p:nvPr>
        </p:nvSpPr>
        <p:spPr>
          <a:xfrm>
            <a:off x="201613" y="2319338"/>
            <a:ext cx="4267200" cy="3446462"/>
          </a:xfrm>
        </p:spPr>
        <p:txBody>
          <a:bodyPr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b="0" i="0" dirty="0" smtClean="0">
                <a:solidFill>
                  <a:schemeClr val="tx2"/>
                </a:solidFill>
              </a:rPr>
              <a:t>1 </a:t>
            </a:r>
            <a:r>
              <a:rPr lang="en-CA" sz="3200" b="0" i="0" dirty="0">
                <a:solidFill>
                  <a:schemeClr val="tx2"/>
                </a:solidFill>
              </a:rPr>
              <a:t>year </a:t>
            </a:r>
            <a:r>
              <a:rPr lang="en-CA" sz="3200" b="0" i="0" dirty="0" smtClean="0">
                <a:solidFill>
                  <a:schemeClr val="tx2"/>
                </a:solidFill>
              </a:rPr>
              <a:t>full-time </a:t>
            </a:r>
            <a:r>
              <a:rPr lang="en-CA" sz="3200" b="0" i="0" dirty="0">
                <a:solidFill>
                  <a:schemeClr val="tx2"/>
                </a:solidFill>
              </a:rPr>
              <a:t>paid work experience in </a:t>
            </a:r>
            <a:r>
              <a:rPr lang="en-CA" sz="3200" b="0" i="0" dirty="0" smtClean="0">
                <a:solidFill>
                  <a:schemeClr val="tx2"/>
                </a:solidFill>
              </a:rPr>
              <a:t>skilled employment </a:t>
            </a:r>
            <a:r>
              <a:rPr lang="en-CA" sz="3200" b="0" i="0" dirty="0">
                <a:solidFill>
                  <a:schemeClr val="tx2"/>
                </a:solidFill>
              </a:rPr>
              <a:t>within </a:t>
            </a:r>
            <a:r>
              <a:rPr lang="en-CA" sz="3200" b="0" i="0" dirty="0" smtClean="0">
                <a:solidFill>
                  <a:schemeClr val="tx2"/>
                </a:solidFill>
              </a:rPr>
              <a:t>last 10 years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3200" b="0" i="0" dirty="0">
              <a:solidFill>
                <a:schemeClr val="tx2"/>
              </a:solidFill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200" b="0" i="0" dirty="0" smtClean="0">
                <a:solidFill>
                  <a:schemeClr val="tx2"/>
                </a:solidFill>
              </a:rPr>
              <a:t>Language Requirements</a:t>
            </a:r>
            <a:endParaRPr lang="en-CA" sz="3200" b="0" dirty="0">
              <a:solidFill>
                <a:schemeClr val="tx2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19780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343400"/>
            <a:ext cx="3181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-206375"/>
            <a:ext cx="29686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1: Eligibility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381000" y="2514600"/>
            <a:ext cx="5473700" cy="3632200"/>
          </a:xfrm>
        </p:spPr>
        <p:txBody>
          <a:bodyPr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Age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i="0" dirty="0" smtClean="0">
                <a:solidFill>
                  <a:schemeClr val="tx2"/>
                </a:solidFill>
              </a:rPr>
              <a:t>Education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i="0" dirty="0" smtClean="0">
                <a:solidFill>
                  <a:schemeClr val="tx2"/>
                </a:solidFill>
              </a:rPr>
              <a:t>Work Experience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Adaptability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0" i="0" dirty="0" smtClean="0">
                <a:solidFill>
                  <a:schemeClr val="tx2"/>
                </a:solidFill>
              </a:rPr>
              <a:t>Arranged Employment</a:t>
            </a: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i="0" dirty="0" smtClean="0">
                <a:solidFill>
                  <a:schemeClr val="tx2"/>
                </a:solidFill>
              </a:rPr>
              <a:t>Language Skills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0275"/>
            <a:ext cx="38862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-222250"/>
            <a:ext cx="29622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 Step 1: Online Application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Subtitle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7010400" cy="2770188"/>
          </a:xfrm>
        </p:spPr>
        <p:txBody>
          <a:bodyPr/>
          <a:lstStyle/>
          <a:p>
            <a:pPr eaLnBrk="1" fontAlgn="t" hangingPunct="1">
              <a:spcBef>
                <a:spcPct val="0"/>
              </a:spcBef>
            </a:pPr>
            <a:r>
              <a:rPr lang="en-CA" altLang="en-US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Category</a:t>
            </a:r>
            <a:endParaRPr lang="en-CA" altLang="en-US" b="0" i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Age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Education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 Experience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Adaptability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Arraigned Employment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Language Skills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b="0" i="0" smtClean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Total</a:t>
            </a:r>
          </a:p>
          <a:p>
            <a:pPr eaLnBrk="1" hangingPunct="1">
              <a:spcBef>
                <a:spcPct val="0"/>
              </a:spcBef>
            </a:pPr>
            <a:endParaRPr lang="en-CA" altLang="en-US" smtClean="0">
              <a:solidFill>
                <a:schemeClr val="tx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54438" y="2209800"/>
          <a:ext cx="1198562" cy="3616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8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 smtClean="0">
                          <a:latin typeface="Trebuchet MS" panose="020B0603020202020204" pitchFamily="34" charset="0"/>
                        </a:rPr>
                        <a:t>12</a:t>
                      </a:r>
                      <a:endParaRPr lang="en-CA" sz="2400" b="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23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9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17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algn="l"/>
                      <a:r>
                        <a:rPr lang="en-CA" sz="2400" b="1" smtClean="0">
                          <a:solidFill>
                            <a:srgbClr val="FF0000"/>
                          </a:solidFill>
                          <a:latin typeface="Trebuchet MS" panose="020B0603020202020204" pitchFamily="34" charset="0"/>
                        </a:rPr>
                        <a:t>61</a:t>
                      </a:r>
                      <a:endParaRPr lang="en-CA" sz="24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501" marR="91501"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76238" y="2209800"/>
          <a:ext cx="3352800" cy="3616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 smtClean="0">
                          <a:latin typeface="Trebuchet MS" panose="020B0603020202020204" pitchFamily="34" charset="0"/>
                        </a:rPr>
                        <a:t>Age</a:t>
                      </a:r>
                      <a:endParaRPr lang="en-CA" sz="2400" b="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Education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Work Experience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Adaptability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Arranged Employment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25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Language Skills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Total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23075" y="2209800"/>
          <a:ext cx="1376363" cy="3641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6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 smtClean="0">
                          <a:latin typeface="Trebuchet MS" panose="020B0603020202020204" pitchFamily="34" charset="0"/>
                        </a:rPr>
                        <a:t>12</a:t>
                      </a:r>
                      <a:endParaRPr lang="en-CA" sz="2400" b="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23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11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0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909">
                <a:tc>
                  <a:txBody>
                    <a:bodyPr/>
                    <a:lstStyle/>
                    <a:p>
                      <a:pPr algn="l"/>
                      <a:r>
                        <a:rPr lang="en-CA" sz="2400" dirty="0" smtClean="0">
                          <a:latin typeface="Trebuchet MS" panose="020B0603020202020204" pitchFamily="34" charset="0"/>
                        </a:rPr>
                        <a:t>21</a:t>
                      </a:r>
                      <a:endParaRPr lang="en-CA" sz="2400" dirty="0"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73">
                <a:tc>
                  <a:txBody>
                    <a:bodyPr/>
                    <a:lstStyle/>
                    <a:p>
                      <a:pPr algn="l"/>
                      <a:r>
                        <a:rPr lang="en-CA" sz="2400" b="1" dirty="0" smtClean="0">
                          <a:solidFill>
                            <a:srgbClr val="00B050"/>
                          </a:solidFill>
                          <a:latin typeface="Trebuchet MS" panose="020B0603020202020204" pitchFamily="34" charset="0"/>
                        </a:rPr>
                        <a:t>67</a:t>
                      </a:r>
                      <a:endParaRPr lang="en-CA" sz="2400" b="1" dirty="0">
                        <a:solidFill>
                          <a:srgbClr val="00B05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121920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33738"/>
            <a:ext cx="12192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206375"/>
            <a:ext cx="29622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Step 1: Eligibility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37925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200400" y="3581400"/>
            <a:ext cx="3048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905000" y="2667000"/>
            <a:ext cx="1066800" cy="762000"/>
          </a:xfrm>
          <a:prstGeom prst="wedgeRect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000" dirty="0">
                <a:solidFill>
                  <a:srgbClr val="1F497D"/>
                </a:solidFill>
              </a:rPr>
              <a:t>67</a:t>
            </a:r>
          </a:p>
        </p:txBody>
      </p:sp>
      <p:sp>
        <p:nvSpPr>
          <p:cNvPr id="14344" name="Subtitle 2"/>
          <p:cNvSpPr>
            <a:spLocks noGrp="1"/>
          </p:cNvSpPr>
          <p:nvPr>
            <p:ph type="body" idx="1"/>
          </p:nvPr>
        </p:nvSpPr>
        <p:spPr>
          <a:xfrm>
            <a:off x="204788" y="5105400"/>
            <a:ext cx="8942387" cy="98425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Tx/>
              <a:buChar char="•"/>
            </a:pPr>
            <a:r>
              <a:rPr lang="en-CA" altLang="en-US" sz="3200" b="0" smtClean="0">
                <a:solidFill>
                  <a:schemeClr val="tx2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67 points or more on the online application enters you into the Express Entry pool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84475"/>
            <a:ext cx="220345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219075"/>
            <a:ext cx="19018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4150"/>
            <a:ext cx="8077200" cy="61595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2"/>
                </a:solidFill>
              </a:rPr>
              <a:t>Comprehensive Ranking </a:t>
            </a:r>
            <a:r>
              <a:rPr lang="en-CA" dirty="0" smtClean="0">
                <a:solidFill>
                  <a:schemeClr val="tx2"/>
                </a:solidFill>
              </a:rPr>
              <a:t>System</a:t>
            </a:r>
            <a:endParaRPr lang="en-CA" dirty="0">
              <a:solidFill>
                <a:schemeClr val="tx2"/>
              </a:solidFill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10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1371600" y="2362200"/>
          <a:ext cx="682148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347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</vt:lpstr>
      <vt:lpstr>1_Office Theme</vt:lpstr>
      <vt:lpstr>Chart</vt:lpstr>
      <vt:lpstr>PowerPoint Presentation</vt:lpstr>
      <vt:lpstr>2020 Permanent Resident Targets</vt:lpstr>
      <vt:lpstr>PowerPoint Presentation</vt:lpstr>
      <vt:lpstr>Step 1: Eligibility Programs</vt:lpstr>
      <vt:lpstr>Federal Skilled Worker Program</vt:lpstr>
      <vt:lpstr>Step 1: Eligibility</vt:lpstr>
      <vt:lpstr> Step 1: Online Application</vt:lpstr>
      <vt:lpstr>Step 1: Eligibility</vt:lpstr>
      <vt:lpstr>Comprehensive Ranking System</vt:lpstr>
      <vt:lpstr>CRS- Core Factors</vt:lpstr>
      <vt:lpstr>CRS-Additional Factors</vt:lpstr>
      <vt:lpstr>Recent Rounds of Invitations</vt:lpstr>
      <vt:lpstr>PowerPoint Presentation</vt:lpstr>
      <vt:lpstr>PowerPoint Presentation</vt:lpstr>
      <vt:lpstr>PowerPoint Presentation</vt:lpstr>
      <vt:lpstr>Step 3: Invitation to Apply</vt:lpstr>
      <vt:lpstr>Step 3:Education Equivalency</vt:lpstr>
      <vt:lpstr>Step 3: Police Certificates</vt:lpstr>
      <vt:lpstr>Step 3: Medical Exam &amp; Funds</vt:lpstr>
      <vt:lpstr>Step 3:Language Test Results</vt:lpstr>
      <vt:lpstr>Step 3: Invitation to Apply</vt:lpstr>
      <vt:lpstr>Canadian Experience Class</vt:lpstr>
      <vt:lpstr>Provincial Nominee Programs</vt:lpstr>
      <vt:lpstr>Permanent Residency</vt:lpstr>
      <vt:lpstr>PowerPoint Presentation</vt:lpstr>
    </vt:vector>
  </TitlesOfParts>
  <Company>DFAIT-MAECI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Correira, David -CNGNY -IM</dc:creator>
  <cp:lastModifiedBy>Angelina Romano Stroup</cp:lastModifiedBy>
  <cp:revision>7</cp:revision>
  <dcterms:created xsi:type="dcterms:W3CDTF">2019-06-06T14:55:49Z</dcterms:created>
  <dcterms:modified xsi:type="dcterms:W3CDTF">2020-02-25T22:43:01Z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