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7" r:id="rId2"/>
  </p:sldMasterIdLst>
  <p:notesMasterIdLst>
    <p:notesMasterId r:id="rId25"/>
  </p:notesMasterIdLst>
  <p:handoutMasterIdLst>
    <p:handoutMasterId r:id="rId26"/>
  </p:handoutMasterIdLst>
  <p:sldIdLst>
    <p:sldId id="326" r:id="rId3"/>
    <p:sldId id="281" r:id="rId4"/>
    <p:sldId id="279" r:id="rId5"/>
    <p:sldId id="282" r:id="rId6"/>
    <p:sldId id="292" r:id="rId7"/>
    <p:sldId id="293" r:id="rId8"/>
    <p:sldId id="285" r:id="rId9"/>
    <p:sldId id="286" r:id="rId10"/>
    <p:sldId id="299" r:id="rId11"/>
    <p:sldId id="287" r:id="rId12"/>
    <p:sldId id="289" r:id="rId13"/>
    <p:sldId id="331" r:id="rId14"/>
    <p:sldId id="332" r:id="rId15"/>
    <p:sldId id="290" r:id="rId16"/>
    <p:sldId id="295" r:id="rId17"/>
    <p:sldId id="366" r:id="rId18"/>
    <p:sldId id="298" r:id="rId19"/>
    <p:sldId id="297" r:id="rId20"/>
    <p:sldId id="371" r:id="rId21"/>
    <p:sldId id="372" r:id="rId22"/>
    <p:sldId id="374" r:id="rId23"/>
    <p:sldId id="3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0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D44500"/>
    <a:srgbClr val="6F777D"/>
    <a:srgbClr val="3E3D3C"/>
    <a:srgbClr val="E8EA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59"/>
    <p:restoredTop sz="86438"/>
  </p:normalViewPr>
  <p:slideViewPr>
    <p:cSldViewPr snapToGrid="0" snapToObjects="1" showGuides="1">
      <p:cViewPr varScale="1">
        <p:scale>
          <a:sx n="96" d="100"/>
          <a:sy n="96" d="100"/>
        </p:scale>
        <p:origin x="1530" y="96"/>
      </p:cViewPr>
      <p:guideLst>
        <p:guide orient="horz" pos="2160"/>
        <p:guide pos="3840"/>
        <p:guide pos="40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68" d="100"/>
          <a:sy n="168" d="100"/>
        </p:scale>
        <p:origin x="5192"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4B0E00-9206-3A4E-AD6C-96DEFB21C943}" type="datetimeFigureOut">
              <a:rPr lang="en-US" smtClean="0"/>
              <a:t>2/7/2022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422BF1-4B9E-BC44-AF37-A026AB48E595}" type="slidenum">
              <a:rPr lang="en-US" smtClean="0"/>
              <a:t>‹#›</a:t>
            </a:fld>
            <a:endParaRPr lang="en-US"/>
          </a:p>
        </p:txBody>
      </p:sp>
    </p:spTree>
    <p:extLst>
      <p:ext uri="{BB962C8B-B14F-4D97-AF65-F5344CB8AC3E}">
        <p14:creationId xmlns:p14="http://schemas.microsoft.com/office/powerpoint/2010/main" val="185206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FCD27-4B6F-264E-84EB-01FB92F2B3E8}" type="datetimeFigureOut">
              <a:rPr lang="en-US" smtClean="0"/>
              <a:t>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AE360-FF46-004C-BFD2-6B36BE4CBC0A}" type="slidenum">
              <a:rPr lang="en-US" smtClean="0"/>
              <a:t>‹#›</a:t>
            </a:fld>
            <a:endParaRPr lang="en-US"/>
          </a:p>
        </p:txBody>
      </p:sp>
    </p:spTree>
    <p:extLst>
      <p:ext uri="{BB962C8B-B14F-4D97-AF65-F5344CB8AC3E}">
        <p14:creationId xmlns:p14="http://schemas.microsoft.com/office/powerpoint/2010/main" val="1517149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1</a:t>
            </a:fld>
            <a:endParaRPr lang="en-US"/>
          </a:p>
        </p:txBody>
      </p:sp>
    </p:spTree>
    <p:extLst>
      <p:ext uri="{BB962C8B-B14F-4D97-AF65-F5344CB8AC3E}">
        <p14:creationId xmlns:p14="http://schemas.microsoft.com/office/powerpoint/2010/main" val="2989000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10</a:t>
            </a:fld>
            <a:endParaRPr lang="en-US"/>
          </a:p>
        </p:txBody>
      </p:sp>
    </p:spTree>
    <p:extLst>
      <p:ext uri="{BB962C8B-B14F-4D97-AF65-F5344CB8AC3E}">
        <p14:creationId xmlns:p14="http://schemas.microsoft.com/office/powerpoint/2010/main" val="3595375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11</a:t>
            </a:fld>
            <a:endParaRPr lang="en-US"/>
          </a:p>
        </p:txBody>
      </p:sp>
    </p:spTree>
    <p:extLst>
      <p:ext uri="{BB962C8B-B14F-4D97-AF65-F5344CB8AC3E}">
        <p14:creationId xmlns:p14="http://schemas.microsoft.com/office/powerpoint/2010/main" val="1090250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12</a:t>
            </a:fld>
            <a:endParaRPr lang="en-US"/>
          </a:p>
        </p:txBody>
      </p:sp>
    </p:spTree>
    <p:extLst>
      <p:ext uri="{BB962C8B-B14F-4D97-AF65-F5344CB8AC3E}">
        <p14:creationId xmlns:p14="http://schemas.microsoft.com/office/powerpoint/2010/main" val="1555478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14</a:t>
            </a:fld>
            <a:endParaRPr lang="en-US"/>
          </a:p>
        </p:txBody>
      </p:sp>
    </p:spTree>
    <p:extLst>
      <p:ext uri="{BB962C8B-B14F-4D97-AF65-F5344CB8AC3E}">
        <p14:creationId xmlns:p14="http://schemas.microsoft.com/office/powerpoint/2010/main" val="3814881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15</a:t>
            </a:fld>
            <a:endParaRPr lang="en-US"/>
          </a:p>
        </p:txBody>
      </p:sp>
    </p:spTree>
    <p:extLst>
      <p:ext uri="{BB962C8B-B14F-4D97-AF65-F5344CB8AC3E}">
        <p14:creationId xmlns:p14="http://schemas.microsoft.com/office/powerpoint/2010/main" val="2664071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16</a:t>
            </a:fld>
            <a:endParaRPr lang="en-US"/>
          </a:p>
        </p:txBody>
      </p:sp>
    </p:spTree>
    <p:extLst>
      <p:ext uri="{BB962C8B-B14F-4D97-AF65-F5344CB8AC3E}">
        <p14:creationId xmlns:p14="http://schemas.microsoft.com/office/powerpoint/2010/main" val="195608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457AE360-FF46-004C-BFD2-6B36BE4CBC0A}" type="slidenum">
              <a:rPr lang="en-US" smtClean="0"/>
              <a:t>17</a:t>
            </a:fld>
            <a:endParaRPr lang="en-US"/>
          </a:p>
        </p:txBody>
      </p:sp>
    </p:spTree>
    <p:extLst>
      <p:ext uri="{BB962C8B-B14F-4D97-AF65-F5344CB8AC3E}">
        <p14:creationId xmlns:p14="http://schemas.microsoft.com/office/powerpoint/2010/main" val="1155230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457AE360-FF46-004C-BFD2-6B36BE4CBC0A}" type="slidenum">
              <a:rPr lang="en-US" smtClean="0"/>
              <a:t>18</a:t>
            </a:fld>
            <a:endParaRPr lang="en-US"/>
          </a:p>
        </p:txBody>
      </p:sp>
    </p:spTree>
    <p:extLst>
      <p:ext uri="{BB962C8B-B14F-4D97-AF65-F5344CB8AC3E}">
        <p14:creationId xmlns:p14="http://schemas.microsoft.com/office/powerpoint/2010/main" val="4136216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7AE360-FF46-004C-BFD2-6B36BE4CBC0A}" type="slidenum">
              <a:rPr lang="en-US" smtClean="0"/>
              <a:t>19</a:t>
            </a:fld>
            <a:endParaRPr lang="en-US"/>
          </a:p>
        </p:txBody>
      </p:sp>
    </p:spTree>
    <p:extLst>
      <p:ext uri="{BB962C8B-B14F-4D97-AF65-F5344CB8AC3E}">
        <p14:creationId xmlns:p14="http://schemas.microsoft.com/office/powerpoint/2010/main" val="78291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2</a:t>
            </a:fld>
            <a:endParaRPr lang="en-US"/>
          </a:p>
        </p:txBody>
      </p:sp>
    </p:spTree>
    <p:extLst>
      <p:ext uri="{BB962C8B-B14F-4D97-AF65-F5344CB8AC3E}">
        <p14:creationId xmlns:p14="http://schemas.microsoft.com/office/powerpoint/2010/main" val="33236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3</a:t>
            </a:fld>
            <a:endParaRPr lang="en-US"/>
          </a:p>
        </p:txBody>
      </p:sp>
    </p:spTree>
    <p:extLst>
      <p:ext uri="{BB962C8B-B14F-4D97-AF65-F5344CB8AC3E}">
        <p14:creationId xmlns:p14="http://schemas.microsoft.com/office/powerpoint/2010/main" val="79557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4</a:t>
            </a:fld>
            <a:endParaRPr lang="en-US"/>
          </a:p>
        </p:txBody>
      </p:sp>
    </p:spTree>
    <p:extLst>
      <p:ext uri="{BB962C8B-B14F-4D97-AF65-F5344CB8AC3E}">
        <p14:creationId xmlns:p14="http://schemas.microsoft.com/office/powerpoint/2010/main" val="4271685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5</a:t>
            </a:fld>
            <a:endParaRPr lang="en-US"/>
          </a:p>
        </p:txBody>
      </p:sp>
    </p:spTree>
    <p:extLst>
      <p:ext uri="{BB962C8B-B14F-4D97-AF65-F5344CB8AC3E}">
        <p14:creationId xmlns:p14="http://schemas.microsoft.com/office/powerpoint/2010/main" val="4257655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6</a:t>
            </a:fld>
            <a:endParaRPr lang="en-US"/>
          </a:p>
        </p:txBody>
      </p:sp>
    </p:spTree>
    <p:extLst>
      <p:ext uri="{BB962C8B-B14F-4D97-AF65-F5344CB8AC3E}">
        <p14:creationId xmlns:p14="http://schemas.microsoft.com/office/powerpoint/2010/main" val="2380293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7</a:t>
            </a:fld>
            <a:endParaRPr lang="en-US"/>
          </a:p>
        </p:txBody>
      </p:sp>
    </p:spTree>
    <p:extLst>
      <p:ext uri="{BB962C8B-B14F-4D97-AF65-F5344CB8AC3E}">
        <p14:creationId xmlns:p14="http://schemas.microsoft.com/office/powerpoint/2010/main" val="2500241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8</a:t>
            </a:fld>
            <a:endParaRPr lang="en-US"/>
          </a:p>
        </p:txBody>
      </p:sp>
    </p:spTree>
    <p:extLst>
      <p:ext uri="{BB962C8B-B14F-4D97-AF65-F5344CB8AC3E}">
        <p14:creationId xmlns:p14="http://schemas.microsoft.com/office/powerpoint/2010/main" val="1401826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57AE360-FF46-004C-BFD2-6B36BE4CBC0A}" type="slidenum">
              <a:rPr lang="en-US" smtClean="0"/>
              <a:t>9</a:t>
            </a:fld>
            <a:endParaRPr lang="en-US"/>
          </a:p>
        </p:txBody>
      </p:sp>
    </p:spTree>
    <p:extLst>
      <p:ext uri="{BB962C8B-B14F-4D97-AF65-F5344CB8AC3E}">
        <p14:creationId xmlns:p14="http://schemas.microsoft.com/office/powerpoint/2010/main" val="2940308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Orange sid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cNvSpPr>
            <a:spLocks noGrp="1"/>
          </p:cNvSpPr>
          <p:nvPr>
            <p:ph type="sldNum" sz="quarter" idx="10"/>
          </p:nvPr>
        </p:nvSpPr>
        <p:spPr>
          <a:xfrm>
            <a:off x="11126362" y="6325460"/>
            <a:ext cx="608437" cy="365125"/>
          </a:xfrm>
        </p:spPr>
        <p:txBody>
          <a:bodyPr/>
          <a:lstStyle>
            <a:lvl1pPr>
              <a:defRPr sz="1100" b="0" i="0">
                <a:latin typeface="Sherman Sans Book" charset="0"/>
                <a:ea typeface="Sherman Sans Book" charset="0"/>
                <a:cs typeface="Sherman Sans Book" charset="0"/>
              </a:defRPr>
            </a:lvl1pPr>
          </a:lstStyle>
          <a:p>
            <a:fld id="{F343A32A-436A-8143-8894-653E98457856}" type="slidenum">
              <a:rPr lang="en-US" smtClean="0"/>
              <a:pPr/>
              <a:t>‹#›</a:t>
            </a:fld>
            <a:endParaRPr lang="en-US" dirty="0"/>
          </a:p>
        </p:txBody>
      </p:sp>
      <p:sp>
        <p:nvSpPr>
          <p:cNvPr id="2" name="Presentation Title"/>
          <p:cNvSpPr>
            <a:spLocks noGrp="1"/>
          </p:cNvSpPr>
          <p:nvPr>
            <p:ph type="title" hasCustomPrompt="1"/>
          </p:nvPr>
        </p:nvSpPr>
        <p:spPr>
          <a:xfrm>
            <a:off x="1066800" y="914400"/>
            <a:ext cx="10058400" cy="2444750"/>
          </a:xfrm>
          <a:prstGeom prst="rect">
            <a:avLst/>
          </a:prstGeom>
        </p:spPr>
        <p:txBody>
          <a:bodyPr/>
          <a:lstStyle>
            <a:lvl1pPr>
              <a:lnSpc>
                <a:spcPct val="100000"/>
              </a:lnSpc>
              <a:defRPr sz="7200" b="0" i="0">
                <a:solidFill>
                  <a:srgbClr val="D44500"/>
                </a:solidFill>
                <a:latin typeface="Sherman Serif Book" charset="0"/>
                <a:ea typeface="Sherman Serif Book" charset="0"/>
                <a:cs typeface="Sherman Serif Book" charset="0"/>
              </a:defRPr>
            </a:lvl1pPr>
          </a:lstStyle>
          <a:p>
            <a:r>
              <a:rPr lang="en-US" dirty="0"/>
              <a:t>Click to edit Presentation Title</a:t>
            </a:r>
          </a:p>
        </p:txBody>
      </p:sp>
      <p:sp>
        <p:nvSpPr>
          <p:cNvPr id="13" name="Presenter’s Name"/>
          <p:cNvSpPr>
            <a:spLocks noGrp="1"/>
          </p:cNvSpPr>
          <p:nvPr>
            <p:ph type="body" sz="quarter" idx="12" hasCustomPrompt="1"/>
          </p:nvPr>
        </p:nvSpPr>
        <p:spPr>
          <a:xfrm>
            <a:off x="1066800" y="3424825"/>
            <a:ext cx="10058400" cy="360784"/>
          </a:xfrm>
          <a:prstGeom prst="rect">
            <a:avLst/>
          </a:prstGeom>
        </p:spPr>
        <p:txBody>
          <a:bodyPr/>
          <a:lstStyle>
            <a:lvl1pPr marL="0" indent="0">
              <a:lnSpc>
                <a:spcPct val="100000"/>
              </a:lnSpc>
              <a:spcBef>
                <a:spcPts val="0"/>
              </a:spcBef>
              <a:buNone/>
              <a:defRPr sz="2800" b="0" i="0" baseline="0">
                <a:solidFill>
                  <a:srgbClr val="D44500"/>
                </a:solidFill>
                <a:latin typeface="Sherman Sans Book" charset="0"/>
                <a:ea typeface="Sherman Sans Book" charset="0"/>
                <a:cs typeface="Sherman Sans Boo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Presenter’s Name </a:t>
            </a:r>
          </a:p>
        </p:txBody>
      </p:sp>
      <p:sp>
        <p:nvSpPr>
          <p:cNvPr id="15" name="Presenter’s Title"/>
          <p:cNvSpPr>
            <a:spLocks noGrp="1"/>
          </p:cNvSpPr>
          <p:nvPr>
            <p:ph type="body" sz="quarter" idx="14" hasCustomPrompt="1"/>
          </p:nvPr>
        </p:nvSpPr>
        <p:spPr>
          <a:xfrm>
            <a:off x="1066800" y="3864125"/>
            <a:ext cx="7772400" cy="546510"/>
          </a:xfrm>
          <a:prstGeom prst="rect">
            <a:avLst/>
          </a:prstGeom>
        </p:spPr>
        <p:txBody>
          <a:bodyPr/>
          <a:lstStyle>
            <a:lvl1pPr marL="0" indent="0">
              <a:lnSpc>
                <a:spcPct val="100000"/>
              </a:lnSpc>
              <a:spcBef>
                <a:spcPts val="0"/>
              </a:spcBef>
              <a:buNone/>
              <a:defRPr sz="1800" b="0" i="1" baseline="0">
                <a:solidFill>
                  <a:srgbClr val="6F777D"/>
                </a:solidFill>
                <a:latin typeface="Sherman Sans Book" charset="0"/>
                <a:ea typeface="Sherman Sans Book" charset="0"/>
                <a:cs typeface="Sherman Sans Boo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Presenter’s Title</a:t>
            </a:r>
          </a:p>
        </p:txBody>
      </p:sp>
      <p:pic>
        <p:nvPicPr>
          <p:cNvPr id="9"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218" y="5719036"/>
            <a:ext cx="2550368" cy="324240"/>
          </a:xfrm>
          <a:prstGeom prst="rect">
            <a:avLst/>
          </a:prstGeom>
        </p:spPr>
      </p:pic>
      <p:sp>
        <p:nvSpPr>
          <p:cNvPr id="7" name="Division Name, if applicable"/>
          <p:cNvSpPr>
            <a:spLocks noGrp="1"/>
          </p:cNvSpPr>
          <p:nvPr>
            <p:ph type="body" sz="quarter" idx="19" hasCustomPrompt="1"/>
          </p:nvPr>
        </p:nvSpPr>
        <p:spPr>
          <a:xfrm>
            <a:off x="1066800" y="6030563"/>
            <a:ext cx="10058400" cy="612214"/>
          </a:xfrm>
          <a:prstGeom prst="rect">
            <a:avLst/>
          </a:prstGeom>
        </p:spPr>
        <p:txBody>
          <a:bodyPr/>
          <a:lstStyle>
            <a:lvl1pPr marL="0" indent="0">
              <a:lnSpc>
                <a:spcPct val="100000"/>
              </a:lnSpc>
              <a:spcBef>
                <a:spcPts val="0"/>
              </a:spcBef>
              <a:buNone/>
              <a:defRPr sz="1600" b="0" i="0">
                <a:solidFill>
                  <a:srgbClr val="6F777D"/>
                </a:solidFill>
                <a:latin typeface="Sherman Sans Book" charset="0"/>
                <a:ea typeface="Sherman Sans Book" charset="0"/>
                <a:cs typeface="Sherman Sans Boo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School, Division, Office or Department Name, if applicable</a:t>
            </a:r>
          </a:p>
        </p:txBody>
      </p:sp>
      <p:sp>
        <p:nvSpPr>
          <p:cNvPr id="16" name="Date"/>
          <p:cNvSpPr>
            <a:spLocks noGrp="1"/>
          </p:cNvSpPr>
          <p:nvPr>
            <p:ph type="body" sz="quarter" idx="17" hasCustomPrompt="1"/>
          </p:nvPr>
        </p:nvSpPr>
        <p:spPr>
          <a:xfrm>
            <a:off x="8839199" y="5771808"/>
            <a:ext cx="2895599" cy="250686"/>
          </a:xfrm>
          <a:prstGeom prst="rect">
            <a:avLst/>
          </a:prstGeom>
        </p:spPr>
        <p:txBody>
          <a:bodyPr/>
          <a:lstStyle>
            <a:lvl1pPr marL="0" indent="0" algn="r">
              <a:lnSpc>
                <a:spcPct val="100000"/>
              </a:lnSpc>
              <a:spcBef>
                <a:spcPts val="0"/>
              </a:spcBef>
              <a:buNone/>
              <a:defRPr sz="1200" b="0" i="0" baseline="0">
                <a:solidFill>
                  <a:srgbClr val="6F777D"/>
                </a:solidFill>
                <a:latin typeface="Sherman Sans Book" charset="0"/>
                <a:ea typeface="Sherman Sans Book" charset="0"/>
                <a:cs typeface="Sherman Sans Boo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cxnSp>
        <p:nvCxnSpPr>
          <p:cNvPr id="11" name="hairline rule [design object]"/>
          <p:cNvCxnSpPr/>
          <p:nvPr userDrawn="1"/>
        </p:nvCxnSpPr>
        <p:spPr>
          <a:xfrm>
            <a:off x="1066800" y="5450913"/>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49130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no photo)">
    <p:bg>
      <p:bgPr>
        <a:solidFill>
          <a:schemeClr val="bg1"/>
        </a:solidFill>
        <a:effectLst/>
      </p:bgPr>
    </p:bg>
    <p:spTree>
      <p:nvGrpSpPr>
        <p:cNvPr id="1" name=""/>
        <p:cNvGrpSpPr/>
        <p:nvPr/>
      </p:nvGrpSpPr>
      <p:grpSpPr>
        <a:xfrm>
          <a:off x="0" y="0"/>
          <a:ext cx="0" cy="0"/>
          <a:chOff x="0" y="0"/>
          <a:chExt cx="0" cy="0"/>
        </a:xfrm>
      </p:grpSpPr>
      <p:sp>
        <p:nvSpPr>
          <p:cNvPr id="18"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cNvSpPr>
            <a:spLocks noGrp="1"/>
          </p:cNvSpPr>
          <p:nvPr>
            <p:ph type="sldNum" sz="quarter" idx="10"/>
          </p:nvPr>
        </p:nvSpPr>
        <p:spPr>
          <a:xfrm>
            <a:off x="11126362" y="6325460"/>
            <a:ext cx="608437" cy="368300"/>
          </a:xfrm>
        </p:spPr>
        <p:txBody>
          <a:bodyPr/>
          <a:lstStyle>
            <a:lvl1pPr>
              <a:defRPr b="0"/>
            </a:lvl1pPr>
          </a:lstStyle>
          <a:p>
            <a:fld id="{F343A32A-436A-8143-8894-653E98457856}" type="slidenum">
              <a:rPr lang="en-US" smtClean="0"/>
              <a:pPr/>
              <a:t>‹#›</a:t>
            </a:fld>
            <a:endParaRPr lang="en-US" dirty="0"/>
          </a:p>
        </p:txBody>
      </p:sp>
      <p:sp>
        <p:nvSpPr>
          <p:cNvPr id="2" name="Section Title"/>
          <p:cNvSpPr>
            <a:spLocks noGrp="1"/>
          </p:cNvSpPr>
          <p:nvPr>
            <p:ph type="title" hasCustomPrompt="1"/>
          </p:nvPr>
        </p:nvSpPr>
        <p:spPr>
          <a:xfrm>
            <a:off x="1066800" y="2362200"/>
            <a:ext cx="10058400" cy="2819400"/>
          </a:xfrm>
          <a:prstGeom prst="rect">
            <a:avLst/>
          </a:prstGeom>
        </p:spPr>
        <p:txBody>
          <a:bodyPr/>
          <a:lstStyle>
            <a:lvl1pPr>
              <a:lnSpc>
                <a:spcPct val="100000"/>
              </a:lnSpc>
              <a:defRPr sz="4400">
                <a:solidFill>
                  <a:srgbClr val="D44500"/>
                </a:solidFill>
                <a:latin typeface="Georgia" charset="0"/>
                <a:ea typeface="Georgia" charset="0"/>
                <a:cs typeface="Georgia" charset="0"/>
              </a:defRPr>
            </a:lvl1pPr>
          </a:lstStyle>
          <a:p>
            <a:r>
              <a:rPr lang="en-US" dirty="0"/>
              <a:t>Click to edit Section Title</a:t>
            </a:r>
          </a:p>
        </p:txBody>
      </p:sp>
      <p:pic>
        <p:nvPicPr>
          <p:cNvPr id="15"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sp>
        <p:nvSpPr>
          <p:cNvPr id="16" name="Division Name, if applicable"/>
          <p:cNvSpPr>
            <a:spLocks noGrp="1"/>
          </p:cNvSpPr>
          <p:nvPr>
            <p:ph type="body" sz="quarter" idx="18" hasCustomPrompt="1"/>
          </p:nvPr>
        </p:nvSpPr>
        <p:spPr>
          <a:xfrm>
            <a:off x="2496966" y="6328635"/>
            <a:ext cx="8629396" cy="365125"/>
          </a:xfrm>
          <a:prstGeom prst="rect">
            <a:avLst/>
          </a:prstGeom>
        </p:spPr>
        <p:txBody>
          <a:bodyPr anchor="ctr"/>
          <a:lstStyle>
            <a:lvl1pPr marL="0" indent="0">
              <a:buNone/>
              <a:defRPr sz="1000" baseline="0">
                <a:solidFill>
                  <a:srgbClr val="6F777D"/>
                </a:solidFill>
                <a:latin typeface="Trebuchet MS" charset="0"/>
                <a:ea typeface="Trebuchet MS" charset="0"/>
                <a:cs typeface="Trebuchet MS" charset="0"/>
              </a:defRPr>
            </a:lvl1pPr>
          </a:lstStyle>
          <a:p>
            <a:pPr lvl="0"/>
            <a:r>
              <a:rPr lang="en-US" dirty="0"/>
              <a:t>Click to add Division or Department Name, if applicable</a:t>
            </a:r>
          </a:p>
        </p:txBody>
      </p:sp>
      <p:cxnSp>
        <p:nvCxnSpPr>
          <p:cNvPr id="17"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Only">
    <p:spTree>
      <p:nvGrpSpPr>
        <p:cNvPr id="1" name=""/>
        <p:cNvGrpSpPr/>
        <p:nvPr/>
      </p:nvGrpSpPr>
      <p:grpSpPr>
        <a:xfrm>
          <a:off x="0" y="0"/>
          <a:ext cx="0" cy="0"/>
          <a:chOff x="0" y="0"/>
          <a:chExt cx="0" cy="0"/>
        </a:xfrm>
      </p:grpSpPr>
      <p:sp>
        <p:nvSpPr>
          <p:cNvPr id="9"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cNvSpPr>
            <a:spLocks noGrp="1"/>
          </p:cNvSpPr>
          <p:nvPr>
            <p:ph type="sldNum" sz="quarter" idx="10"/>
          </p:nvPr>
        </p:nvSpPr>
        <p:spPr>
          <a:xfrm>
            <a:off x="11126362" y="6325460"/>
            <a:ext cx="608437" cy="368300"/>
          </a:xfrm>
        </p:spPr>
        <p:txBody>
          <a:bodyPr/>
          <a:lstStyle>
            <a:lvl1pPr>
              <a:defRPr b="0"/>
            </a:lvl1pPr>
          </a:lstStyle>
          <a:p>
            <a:fld id="{F343A32A-436A-8143-8894-653E98457856}" type="slidenum">
              <a:rPr lang="en-US" smtClean="0"/>
              <a:pPr/>
              <a:t>‹#›</a:t>
            </a:fld>
            <a:endParaRPr lang="en-US" dirty="0"/>
          </a:p>
        </p:txBody>
      </p:sp>
      <p:cxnSp>
        <p:nvCxnSpPr>
          <p:cNvPr id="10" name="Orange hairline rule header [design object]"/>
          <p:cNvCxnSpPr/>
          <p:nvPr userDrawn="1"/>
        </p:nvCxnSpPr>
        <p:spPr>
          <a:xfrm>
            <a:off x="1066800" y="923514"/>
            <a:ext cx="10667999" cy="0"/>
          </a:xfrm>
          <a:prstGeom prst="line">
            <a:avLst/>
          </a:prstGeom>
          <a:ln w="12700">
            <a:solidFill>
              <a:srgbClr val="D44500"/>
            </a:solidFill>
          </a:ln>
        </p:spPr>
        <p:style>
          <a:lnRef idx="1">
            <a:schemeClr val="accent1"/>
          </a:lnRef>
          <a:fillRef idx="0">
            <a:schemeClr val="accent1"/>
          </a:fillRef>
          <a:effectRef idx="0">
            <a:schemeClr val="accent1"/>
          </a:effectRef>
          <a:fontRef idx="minor">
            <a:schemeClr val="tx1"/>
          </a:fontRef>
        </p:style>
      </p:cxnSp>
      <p:sp>
        <p:nvSpPr>
          <p:cNvPr id="13" name="Slide Title"/>
          <p:cNvSpPr>
            <a:spLocks noGrp="1"/>
          </p:cNvSpPr>
          <p:nvPr>
            <p:ph type="title"/>
          </p:nvPr>
        </p:nvSpPr>
        <p:spPr>
          <a:xfrm>
            <a:off x="1066800" y="253938"/>
            <a:ext cx="10668000" cy="632988"/>
          </a:xfrm>
          <a:prstGeom prst="rect">
            <a:avLst/>
          </a:prstGeom>
        </p:spPr>
        <p:txBody>
          <a:bodyPr/>
          <a:lstStyle>
            <a:lvl1pPr>
              <a:defRPr>
                <a:solidFill>
                  <a:srgbClr val="D44500"/>
                </a:solidFill>
                <a:latin typeface="Georgia" charset="0"/>
                <a:ea typeface="Georgia" charset="0"/>
                <a:cs typeface="Georgia" charset="0"/>
              </a:defRPr>
            </a:lvl1pPr>
          </a:lstStyle>
          <a:p>
            <a:r>
              <a:rPr lang="en-US"/>
              <a:t>Click to edit Master title style</a:t>
            </a:r>
            <a:endParaRPr lang="en-US" dirty="0"/>
          </a:p>
        </p:txBody>
      </p:sp>
      <p:sp>
        <p:nvSpPr>
          <p:cNvPr id="19" name="Main slide content text"/>
          <p:cNvSpPr>
            <a:spLocks noGrp="1"/>
          </p:cNvSpPr>
          <p:nvPr>
            <p:ph type="body" sz="quarter" idx="20"/>
          </p:nvPr>
        </p:nvSpPr>
        <p:spPr>
          <a:xfrm>
            <a:off x="1066800" y="1876680"/>
            <a:ext cx="10667998" cy="3646487"/>
          </a:xfrm>
          <a:prstGeom prst="rect">
            <a:avLst/>
          </a:prstGeom>
        </p:spPr>
        <p:txBody>
          <a:bodyPr/>
          <a:lstStyle>
            <a:lvl1pPr marL="0" indent="0">
              <a:buNone/>
              <a:defRPr sz="3600">
                <a:solidFill>
                  <a:srgbClr val="3E3D3C"/>
                </a:solidFill>
                <a:latin typeface="Trebuchet MS" charset="0"/>
                <a:ea typeface="Trebuchet MS" charset="0"/>
                <a:cs typeface="Trebuchet MS"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 name="Subtitle, if applicable"/>
          <p:cNvSpPr>
            <a:spLocks noGrp="1"/>
          </p:cNvSpPr>
          <p:nvPr>
            <p:ph sz="quarter" idx="19" hasCustomPrompt="1"/>
          </p:nvPr>
        </p:nvSpPr>
        <p:spPr>
          <a:xfrm>
            <a:off x="1066799" y="1094048"/>
            <a:ext cx="10667999" cy="481659"/>
          </a:xfrm>
          <a:prstGeom prst="rect">
            <a:avLst/>
          </a:prstGeom>
        </p:spPr>
        <p:txBody>
          <a:bodyPr/>
          <a:lstStyle>
            <a:lvl1pPr marL="0" indent="0">
              <a:buNone/>
              <a:defRPr sz="2400" i="1">
                <a:solidFill>
                  <a:srgbClr val="6F777D"/>
                </a:solidFill>
                <a:latin typeface="Georgia" charset="0"/>
                <a:ea typeface="Georgia" charset="0"/>
                <a:cs typeface="Georgia" charset="0"/>
              </a:defRPr>
            </a:lvl1pPr>
            <a:lvl2pPr marL="457200" indent="0">
              <a:buNone/>
              <a:defRPr>
                <a:latin typeface="Trebuchet MS" charset="0"/>
                <a:ea typeface="Trebuchet MS" charset="0"/>
                <a:cs typeface="Trebuchet MS" charset="0"/>
              </a:defRPr>
            </a:lvl2pPr>
            <a:lvl3pPr marL="914400" indent="0">
              <a:buNone/>
              <a:defRPr>
                <a:latin typeface="Trebuchet MS" charset="0"/>
                <a:ea typeface="Trebuchet MS" charset="0"/>
                <a:cs typeface="Trebuchet MS" charset="0"/>
              </a:defRPr>
            </a:lvl3pPr>
            <a:lvl4pPr marL="1371600" indent="0">
              <a:buNone/>
              <a:defRPr>
                <a:latin typeface="Trebuchet MS" charset="0"/>
                <a:ea typeface="Trebuchet MS" charset="0"/>
                <a:cs typeface="Trebuchet MS" charset="0"/>
              </a:defRPr>
            </a:lvl4pPr>
            <a:lvl5pPr marL="1828800" indent="0">
              <a:buNone/>
              <a:defRPr>
                <a:latin typeface="Trebuchet MS" charset="0"/>
                <a:ea typeface="Trebuchet MS" charset="0"/>
                <a:cs typeface="Trebuchet MS" charset="0"/>
              </a:defRPr>
            </a:lvl5pPr>
          </a:lstStyle>
          <a:p>
            <a:pPr lvl="0"/>
            <a:r>
              <a:rPr lang="en-US" dirty="0"/>
              <a:t>Click to add subtitle, if applicable</a:t>
            </a:r>
          </a:p>
        </p:txBody>
      </p:sp>
      <p:pic>
        <p:nvPicPr>
          <p:cNvPr id="2"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cxnSp>
        <p:nvCxnSpPr>
          <p:cNvPr id="12"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
        <p:nvSpPr>
          <p:cNvPr id="5" name="Division Name, if applicable"/>
          <p:cNvSpPr>
            <a:spLocks noGrp="1"/>
          </p:cNvSpPr>
          <p:nvPr>
            <p:ph type="body" sz="quarter" idx="21" hasCustomPrompt="1"/>
          </p:nvPr>
        </p:nvSpPr>
        <p:spPr>
          <a:xfrm>
            <a:off x="2501900" y="6334354"/>
            <a:ext cx="8623300" cy="359406"/>
          </a:xfrm>
          <a:prstGeom prst="rect">
            <a:avLst/>
          </a:prstGeom>
        </p:spPr>
        <p:txBody>
          <a:bodyPr anchor="ctr"/>
          <a:lstStyle>
            <a:lvl1pPr marL="0" indent="0">
              <a:buNone/>
              <a:defRPr sz="1000">
                <a:solidFill>
                  <a:srgbClr val="6F777D"/>
                </a:solidFill>
                <a:latin typeface="Trebuchet MS" charset="0"/>
                <a:ea typeface="Trebuchet MS" charset="0"/>
                <a:cs typeface="Trebuchet MS" charset="0"/>
              </a:defRPr>
            </a:lvl1pPr>
            <a:lvl2pPr marL="457200" indent="0">
              <a:buNone/>
              <a:defRPr>
                <a:latin typeface="Trebuchet MS" charset="0"/>
                <a:ea typeface="Trebuchet MS" charset="0"/>
                <a:cs typeface="Trebuchet MS" charset="0"/>
              </a:defRPr>
            </a:lvl2pPr>
            <a:lvl3pPr marL="914400" indent="0">
              <a:buNone/>
              <a:defRPr>
                <a:latin typeface="Trebuchet MS" charset="0"/>
                <a:ea typeface="Trebuchet MS" charset="0"/>
                <a:cs typeface="Trebuchet MS" charset="0"/>
              </a:defRPr>
            </a:lvl3pPr>
            <a:lvl4pPr marL="1371600" indent="0">
              <a:buNone/>
              <a:defRPr>
                <a:latin typeface="Trebuchet MS" charset="0"/>
                <a:ea typeface="Trebuchet MS" charset="0"/>
                <a:cs typeface="Trebuchet MS" charset="0"/>
              </a:defRPr>
            </a:lvl4pPr>
            <a:lvl5pPr marL="1828800" indent="0">
              <a:buNone/>
              <a:defRPr>
                <a:latin typeface="Trebuchet MS" charset="0"/>
                <a:ea typeface="Trebuchet MS" charset="0"/>
                <a:cs typeface="Trebuchet MS" charset="0"/>
              </a:defRPr>
            </a:lvl5pPr>
          </a:lstStyle>
          <a:p>
            <a:pPr lvl="0"/>
            <a:r>
              <a:rPr lang="en-US" dirty="0"/>
              <a:t>Click to add Division or Department Name, if applicable</a:t>
            </a:r>
          </a:p>
        </p:txBody>
      </p:sp>
    </p:spTree>
    <p:extLst>
      <p:ext uri="{BB962C8B-B14F-4D97-AF65-F5344CB8AC3E}">
        <p14:creationId xmlns:p14="http://schemas.microsoft.com/office/powerpoint/2010/main" val="200918449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w/ Bullets + Photo">
    <p:spTree>
      <p:nvGrpSpPr>
        <p:cNvPr id="1" name=""/>
        <p:cNvGrpSpPr/>
        <p:nvPr/>
      </p:nvGrpSpPr>
      <p:grpSpPr>
        <a:xfrm>
          <a:off x="0" y="0"/>
          <a:ext cx="0" cy="0"/>
          <a:chOff x="0" y="0"/>
          <a:chExt cx="0" cy="0"/>
        </a:xfrm>
      </p:grpSpPr>
      <p:sp>
        <p:nvSpPr>
          <p:cNvPr id="20" name="Slide Number"/>
          <p:cNvSpPr>
            <a:spLocks noGrp="1"/>
          </p:cNvSpPr>
          <p:nvPr>
            <p:ph type="sldNum" sz="quarter" idx="10"/>
          </p:nvPr>
        </p:nvSpPr>
        <p:spPr>
          <a:xfrm>
            <a:off x="11126362" y="6325460"/>
            <a:ext cx="608437" cy="368300"/>
          </a:xfrm>
        </p:spPr>
        <p:txBody>
          <a:bodyPr/>
          <a:lstStyle>
            <a:lvl1pPr>
              <a:defRPr b="0"/>
            </a:lvl1pPr>
          </a:lstStyle>
          <a:p>
            <a:fld id="{F343A32A-436A-8143-8894-653E98457856}" type="slidenum">
              <a:rPr lang="en-US" smtClean="0"/>
              <a:pPr/>
              <a:t>‹#›</a:t>
            </a:fld>
            <a:endParaRPr lang="en-US" dirty="0"/>
          </a:p>
        </p:txBody>
      </p:sp>
      <p:sp>
        <p:nvSpPr>
          <p:cNvPr id="15" name="Slide Title"/>
          <p:cNvSpPr>
            <a:spLocks noGrp="1"/>
          </p:cNvSpPr>
          <p:nvPr>
            <p:ph type="title"/>
          </p:nvPr>
        </p:nvSpPr>
        <p:spPr>
          <a:xfrm>
            <a:off x="1066800" y="253938"/>
            <a:ext cx="10668000" cy="632988"/>
          </a:xfrm>
          <a:prstGeom prst="rect">
            <a:avLst/>
          </a:prstGeom>
        </p:spPr>
        <p:txBody>
          <a:bodyPr/>
          <a:lstStyle>
            <a:lvl1pPr>
              <a:defRPr>
                <a:solidFill>
                  <a:srgbClr val="D44500"/>
                </a:solidFill>
                <a:latin typeface="Georgia" charset="0"/>
                <a:ea typeface="Georgia" charset="0"/>
                <a:cs typeface="Georgia" charset="0"/>
              </a:defRPr>
            </a:lvl1pPr>
          </a:lstStyle>
          <a:p>
            <a:r>
              <a:rPr lang="en-US"/>
              <a:t>Click to edit Master title style</a:t>
            </a:r>
            <a:endParaRPr lang="en-US" dirty="0"/>
          </a:p>
        </p:txBody>
      </p:sp>
      <p:sp>
        <p:nvSpPr>
          <p:cNvPr id="28" name="Subtitle, if applicable"/>
          <p:cNvSpPr>
            <a:spLocks noGrp="1"/>
          </p:cNvSpPr>
          <p:nvPr>
            <p:ph sz="quarter" idx="19" hasCustomPrompt="1"/>
          </p:nvPr>
        </p:nvSpPr>
        <p:spPr>
          <a:xfrm>
            <a:off x="1066799" y="1094048"/>
            <a:ext cx="4567883" cy="808231"/>
          </a:xfrm>
          <a:prstGeom prst="rect">
            <a:avLst/>
          </a:prstGeom>
        </p:spPr>
        <p:txBody>
          <a:bodyPr/>
          <a:lstStyle>
            <a:lvl1pPr marL="0" indent="0">
              <a:buNone/>
              <a:defRPr sz="2400" i="1">
                <a:solidFill>
                  <a:srgbClr val="6F777D"/>
                </a:solidFill>
                <a:latin typeface="Georgia" charset="0"/>
                <a:ea typeface="Georgia" charset="0"/>
                <a:cs typeface="Georgia" charset="0"/>
              </a:defRPr>
            </a:lvl1pPr>
            <a:lvl2pPr marL="457200" indent="0">
              <a:buNone/>
              <a:defRPr>
                <a:latin typeface="Trebuchet MS" charset="0"/>
                <a:ea typeface="Trebuchet MS" charset="0"/>
                <a:cs typeface="Trebuchet MS" charset="0"/>
              </a:defRPr>
            </a:lvl2pPr>
            <a:lvl3pPr marL="914400" indent="0">
              <a:buNone/>
              <a:defRPr>
                <a:latin typeface="Trebuchet MS" charset="0"/>
                <a:ea typeface="Trebuchet MS" charset="0"/>
                <a:cs typeface="Trebuchet MS" charset="0"/>
              </a:defRPr>
            </a:lvl3pPr>
            <a:lvl4pPr marL="1371600" indent="0">
              <a:buNone/>
              <a:defRPr>
                <a:latin typeface="Trebuchet MS" charset="0"/>
                <a:ea typeface="Trebuchet MS" charset="0"/>
                <a:cs typeface="Trebuchet MS" charset="0"/>
              </a:defRPr>
            </a:lvl4pPr>
            <a:lvl5pPr marL="1828800" indent="0">
              <a:buNone/>
              <a:defRPr>
                <a:latin typeface="Trebuchet MS" charset="0"/>
                <a:ea typeface="Trebuchet MS" charset="0"/>
                <a:cs typeface="Trebuchet MS" charset="0"/>
              </a:defRPr>
            </a:lvl5pPr>
          </a:lstStyle>
          <a:p>
            <a:pPr lvl="0"/>
            <a:r>
              <a:rPr lang="en-US" dirty="0"/>
              <a:t>Click to add subtitle, if applicable</a:t>
            </a:r>
          </a:p>
        </p:txBody>
      </p:sp>
      <p:sp>
        <p:nvSpPr>
          <p:cNvPr id="3" name="Main heading and bullets text"/>
          <p:cNvSpPr>
            <a:spLocks noGrp="1"/>
          </p:cNvSpPr>
          <p:nvPr>
            <p:ph type="body" sz="quarter" idx="21"/>
          </p:nvPr>
        </p:nvSpPr>
        <p:spPr>
          <a:xfrm>
            <a:off x="1066800" y="2122595"/>
            <a:ext cx="4567882" cy="3225693"/>
          </a:xfrm>
          <a:prstGeom prst="rect">
            <a:avLst/>
          </a:prstGeom>
        </p:spPr>
        <p:txBody>
          <a:bodyPr/>
          <a:lstStyle>
            <a:lvl1pPr marL="0" indent="0">
              <a:buSzPct val="60000"/>
              <a:buNone/>
              <a:defRPr>
                <a:solidFill>
                  <a:srgbClr val="3E3D3C"/>
                </a:solidFill>
                <a:latin typeface="Trebuchet MS" charset="0"/>
                <a:ea typeface="Trebuchet MS" charset="0"/>
                <a:cs typeface="Trebuchet MS" charset="0"/>
              </a:defRPr>
            </a:lvl1pPr>
            <a:lvl2pPr>
              <a:buSzPct val="60000"/>
              <a:defRPr>
                <a:solidFill>
                  <a:srgbClr val="3E3D3C"/>
                </a:solidFill>
                <a:latin typeface="Trebuchet MS" charset="0"/>
                <a:ea typeface="Trebuchet MS" charset="0"/>
                <a:cs typeface="Trebuchet MS" charset="0"/>
              </a:defRPr>
            </a:lvl2pPr>
            <a:lvl3pPr>
              <a:buSzPct val="60000"/>
              <a:defRPr>
                <a:solidFill>
                  <a:srgbClr val="3E3D3C"/>
                </a:solidFill>
                <a:latin typeface="Trebuchet MS" charset="0"/>
                <a:ea typeface="Trebuchet MS" charset="0"/>
                <a:cs typeface="Trebuchet MS" charset="0"/>
              </a:defRPr>
            </a:lvl3pPr>
            <a:lvl4pPr>
              <a:buSzPct val="60000"/>
              <a:defRPr>
                <a:solidFill>
                  <a:srgbClr val="3E3D3C"/>
                </a:solidFill>
                <a:latin typeface="Trebuchet MS" charset="0"/>
                <a:ea typeface="Trebuchet MS" charset="0"/>
                <a:cs typeface="Trebuchet MS" charset="0"/>
              </a:defRPr>
            </a:lvl4pPr>
            <a:lvl5pPr>
              <a:buSzPct val="60000"/>
              <a:defRPr>
                <a:solidFill>
                  <a:srgbClr val="3E3D3C"/>
                </a:solidFill>
                <a:latin typeface="Trebuchet MS" charset="0"/>
                <a:ea typeface="Trebuchet MS" charset="0"/>
                <a:cs typeface="Trebuchet MS"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6" name="Orange hairline rule header [design object]"/>
          <p:cNvCxnSpPr/>
          <p:nvPr userDrawn="1"/>
        </p:nvCxnSpPr>
        <p:spPr>
          <a:xfrm>
            <a:off x="1066800" y="923514"/>
            <a:ext cx="10667999" cy="0"/>
          </a:xfrm>
          <a:prstGeom prst="line">
            <a:avLst/>
          </a:prstGeom>
          <a:ln w="12700">
            <a:solidFill>
              <a:srgbClr val="D44500"/>
            </a:solidFill>
          </a:ln>
        </p:spPr>
        <p:style>
          <a:lnRef idx="1">
            <a:schemeClr val="accent1"/>
          </a:lnRef>
          <a:fillRef idx="0">
            <a:schemeClr val="accent1"/>
          </a:fillRef>
          <a:effectRef idx="0">
            <a:schemeClr val="accent1"/>
          </a:effectRef>
          <a:fontRef idx="minor">
            <a:schemeClr val="tx1"/>
          </a:fontRef>
        </p:style>
      </p:cxnSp>
      <p:sp>
        <p:nvSpPr>
          <p:cNvPr id="9" name="Picture"/>
          <p:cNvSpPr>
            <a:spLocks noGrp="1"/>
          </p:cNvSpPr>
          <p:nvPr>
            <p:ph type="pic" sz="quarter" idx="14" hasCustomPrompt="1"/>
          </p:nvPr>
        </p:nvSpPr>
        <p:spPr>
          <a:xfrm>
            <a:off x="6096000" y="926689"/>
            <a:ext cx="5638800" cy="5270225"/>
          </a:xfrm>
          <a:prstGeom prst="rect">
            <a:avLst/>
          </a:prstGeom>
        </p:spPr>
        <p:txBody>
          <a:bodyPr/>
          <a:lstStyle>
            <a:lvl1pPr marL="0" indent="0">
              <a:buNone/>
              <a:defRPr sz="1800">
                <a:latin typeface="Trebuchet MS" charset="0"/>
                <a:ea typeface="Trebuchet MS" charset="0"/>
                <a:cs typeface="Trebuchet MS" charset="0"/>
              </a:defRPr>
            </a:lvl1pPr>
          </a:lstStyle>
          <a:p>
            <a:r>
              <a:rPr lang="en-US" dirty="0"/>
              <a:t>Drag photo here or click image icon to select a photo</a:t>
            </a:r>
          </a:p>
        </p:txBody>
      </p:sp>
      <p:pic>
        <p:nvPicPr>
          <p:cNvPr id="21"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cxnSp>
        <p:nvCxnSpPr>
          <p:cNvPr id="23"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
        <p:nvSpPr>
          <p:cNvPr id="25"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vision Name, if applicable"/>
          <p:cNvSpPr>
            <a:spLocks noGrp="1"/>
          </p:cNvSpPr>
          <p:nvPr>
            <p:ph type="body" sz="quarter" idx="22" hasCustomPrompt="1"/>
          </p:nvPr>
        </p:nvSpPr>
        <p:spPr>
          <a:xfrm>
            <a:off x="2501900" y="6334354"/>
            <a:ext cx="8623300" cy="359406"/>
          </a:xfrm>
          <a:prstGeom prst="rect">
            <a:avLst/>
          </a:prstGeom>
        </p:spPr>
        <p:txBody>
          <a:bodyPr anchor="ctr"/>
          <a:lstStyle>
            <a:lvl1pPr marL="0" indent="0">
              <a:buNone/>
              <a:defRPr sz="1000">
                <a:solidFill>
                  <a:srgbClr val="6F777D"/>
                </a:solidFill>
                <a:latin typeface="Trebuchet MS" charset="0"/>
                <a:ea typeface="Trebuchet MS" charset="0"/>
                <a:cs typeface="Trebuchet MS" charset="0"/>
              </a:defRPr>
            </a:lvl1pPr>
            <a:lvl2pPr marL="457200" indent="0">
              <a:buNone/>
              <a:defRPr>
                <a:latin typeface="Trebuchet MS" charset="0"/>
                <a:ea typeface="Trebuchet MS" charset="0"/>
                <a:cs typeface="Trebuchet MS" charset="0"/>
              </a:defRPr>
            </a:lvl2pPr>
            <a:lvl3pPr marL="914400" indent="0">
              <a:buNone/>
              <a:defRPr>
                <a:latin typeface="Trebuchet MS" charset="0"/>
                <a:ea typeface="Trebuchet MS" charset="0"/>
                <a:cs typeface="Trebuchet MS" charset="0"/>
              </a:defRPr>
            </a:lvl3pPr>
            <a:lvl4pPr marL="1371600" indent="0">
              <a:buNone/>
              <a:defRPr>
                <a:latin typeface="Trebuchet MS" charset="0"/>
                <a:ea typeface="Trebuchet MS" charset="0"/>
                <a:cs typeface="Trebuchet MS" charset="0"/>
              </a:defRPr>
            </a:lvl4pPr>
            <a:lvl5pPr marL="1828800" indent="0">
              <a:buNone/>
              <a:defRPr>
                <a:latin typeface="Trebuchet MS" charset="0"/>
                <a:ea typeface="Trebuchet MS" charset="0"/>
                <a:cs typeface="Trebuchet MS" charset="0"/>
              </a:defRPr>
            </a:lvl5pPr>
          </a:lstStyle>
          <a:p>
            <a:pPr lvl="0"/>
            <a:r>
              <a:rPr lang="en-US" dirty="0"/>
              <a:t>Click to add Division or Department Name, if applicable</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arge Photo w/ Sidebar">
    <p:bg>
      <p:bgRef idx="1001">
        <a:schemeClr val="bg1"/>
      </p:bgRef>
    </p:bg>
    <p:spTree>
      <p:nvGrpSpPr>
        <p:cNvPr id="1" name=""/>
        <p:cNvGrpSpPr/>
        <p:nvPr/>
      </p:nvGrpSpPr>
      <p:grpSpPr>
        <a:xfrm>
          <a:off x="0" y="0"/>
          <a:ext cx="0" cy="0"/>
          <a:chOff x="0" y="0"/>
          <a:chExt cx="0" cy="0"/>
        </a:xfrm>
      </p:grpSpPr>
      <p:sp>
        <p:nvSpPr>
          <p:cNvPr id="15" name="Slide Number"/>
          <p:cNvSpPr>
            <a:spLocks noGrp="1"/>
          </p:cNvSpPr>
          <p:nvPr>
            <p:ph type="sldNum" sz="quarter" idx="10"/>
          </p:nvPr>
        </p:nvSpPr>
        <p:spPr>
          <a:xfrm>
            <a:off x="11126362" y="6328634"/>
            <a:ext cx="608437" cy="365125"/>
          </a:xfrm>
        </p:spPr>
        <p:txBody>
          <a:bodyPr/>
          <a:lstStyle>
            <a:lvl1pPr>
              <a:defRPr b="0"/>
            </a:lvl1pPr>
          </a:lstStyle>
          <a:p>
            <a:fld id="{F343A32A-436A-8143-8894-653E98457856}" type="slidenum">
              <a:rPr lang="en-US" smtClean="0"/>
              <a:pPr/>
              <a:t>‹#›</a:t>
            </a:fld>
            <a:endParaRPr lang="en-US" dirty="0"/>
          </a:p>
        </p:txBody>
      </p:sp>
      <p:sp>
        <p:nvSpPr>
          <p:cNvPr id="2" name="Title"/>
          <p:cNvSpPr>
            <a:spLocks noGrp="1"/>
          </p:cNvSpPr>
          <p:nvPr>
            <p:ph type="title" hasCustomPrompt="1"/>
          </p:nvPr>
        </p:nvSpPr>
        <p:spPr>
          <a:xfrm>
            <a:off x="8839201" y="914399"/>
            <a:ext cx="2895598" cy="1120141"/>
          </a:xfrm>
          <a:prstGeom prst="rect">
            <a:avLst/>
          </a:prstGeom>
        </p:spPr>
        <p:txBody>
          <a:bodyPr/>
          <a:lstStyle>
            <a:lvl1pPr>
              <a:lnSpc>
                <a:spcPct val="100000"/>
              </a:lnSpc>
              <a:defRPr sz="2400" baseline="0">
                <a:solidFill>
                  <a:srgbClr val="D44500"/>
                </a:solidFill>
                <a:latin typeface="Georgia" charset="0"/>
                <a:ea typeface="Georgia" charset="0"/>
                <a:cs typeface="Georgia" charset="0"/>
              </a:defRPr>
            </a:lvl1pPr>
          </a:lstStyle>
          <a:p>
            <a:r>
              <a:rPr lang="en-US" dirty="0"/>
              <a:t>Click to </a:t>
            </a:r>
            <a:r>
              <a:rPr lang="en-US"/>
              <a:t>edit Title</a:t>
            </a:r>
            <a:endParaRPr lang="en-US" dirty="0"/>
          </a:p>
        </p:txBody>
      </p:sp>
      <p:sp>
        <p:nvSpPr>
          <p:cNvPr id="4" name="Main content or caption text"/>
          <p:cNvSpPr>
            <a:spLocks noGrp="1"/>
          </p:cNvSpPr>
          <p:nvPr>
            <p:ph type="body" sz="quarter" idx="19" hasCustomPrompt="1"/>
          </p:nvPr>
        </p:nvSpPr>
        <p:spPr>
          <a:xfrm>
            <a:off x="8839200" y="2362200"/>
            <a:ext cx="2895600" cy="3467100"/>
          </a:xfrm>
          <a:prstGeom prst="rect">
            <a:avLst/>
          </a:prstGeom>
        </p:spPr>
        <p:txBody>
          <a:bodyPr/>
          <a:lstStyle>
            <a:lvl1pPr marL="0" indent="0">
              <a:buNone/>
              <a:defRPr sz="1600" baseline="0">
                <a:solidFill>
                  <a:srgbClr val="D445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z="1600" dirty="0"/>
              <a:t>Click to add text </a:t>
            </a:r>
            <a:endParaRPr lang="en-US" dirty="0"/>
          </a:p>
        </p:txBody>
      </p:sp>
      <p:sp>
        <p:nvSpPr>
          <p:cNvPr id="9" name="Picture"/>
          <p:cNvSpPr>
            <a:spLocks noGrp="1"/>
          </p:cNvSpPr>
          <p:nvPr>
            <p:ph type="pic" sz="quarter" idx="15" hasCustomPrompt="1"/>
          </p:nvPr>
        </p:nvSpPr>
        <p:spPr>
          <a:xfrm>
            <a:off x="1066799" y="457202"/>
            <a:ext cx="7578503" cy="5739712"/>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a:latin typeface="Trebuchet MS" charset="0"/>
                <a:ea typeface="Trebuchet MS" charset="0"/>
                <a:cs typeface="Trebuchet MS"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Drag photo here or click image icon to select a photo</a:t>
            </a:r>
          </a:p>
        </p:txBody>
      </p:sp>
      <p:pic>
        <p:nvPicPr>
          <p:cNvPr id="17"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cxnSp>
        <p:nvCxnSpPr>
          <p:cNvPr id="19"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
        <p:nvSpPr>
          <p:cNvPr id="20"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vision Name, if applicable"/>
          <p:cNvSpPr>
            <a:spLocks noGrp="1"/>
          </p:cNvSpPr>
          <p:nvPr>
            <p:ph type="body" sz="quarter" idx="22" hasCustomPrompt="1"/>
          </p:nvPr>
        </p:nvSpPr>
        <p:spPr>
          <a:xfrm>
            <a:off x="2501900" y="6334354"/>
            <a:ext cx="8623300" cy="359406"/>
          </a:xfrm>
          <a:prstGeom prst="rect">
            <a:avLst/>
          </a:prstGeom>
        </p:spPr>
        <p:txBody>
          <a:bodyPr anchor="ctr"/>
          <a:lstStyle>
            <a:lvl1pPr marL="0" indent="0">
              <a:buNone/>
              <a:defRPr sz="1000">
                <a:solidFill>
                  <a:srgbClr val="6F777D"/>
                </a:solidFill>
                <a:latin typeface="Trebuchet MS" charset="0"/>
                <a:ea typeface="Trebuchet MS" charset="0"/>
                <a:cs typeface="Trebuchet MS" charset="0"/>
              </a:defRPr>
            </a:lvl1pPr>
            <a:lvl2pPr marL="457200" indent="0">
              <a:buNone/>
              <a:defRPr>
                <a:latin typeface="Trebuchet MS" charset="0"/>
                <a:ea typeface="Trebuchet MS" charset="0"/>
                <a:cs typeface="Trebuchet MS" charset="0"/>
              </a:defRPr>
            </a:lvl2pPr>
            <a:lvl3pPr marL="914400" indent="0">
              <a:buNone/>
              <a:defRPr>
                <a:latin typeface="Trebuchet MS" charset="0"/>
                <a:ea typeface="Trebuchet MS" charset="0"/>
                <a:cs typeface="Trebuchet MS" charset="0"/>
              </a:defRPr>
            </a:lvl3pPr>
            <a:lvl4pPr marL="1371600" indent="0">
              <a:buNone/>
              <a:defRPr>
                <a:latin typeface="Trebuchet MS" charset="0"/>
                <a:ea typeface="Trebuchet MS" charset="0"/>
                <a:cs typeface="Trebuchet MS" charset="0"/>
              </a:defRPr>
            </a:lvl4pPr>
            <a:lvl5pPr marL="1828800" indent="0">
              <a:buNone/>
              <a:defRPr>
                <a:latin typeface="Trebuchet MS" charset="0"/>
                <a:ea typeface="Trebuchet MS" charset="0"/>
                <a:cs typeface="Trebuchet MS" charset="0"/>
              </a:defRPr>
            </a:lvl5pPr>
          </a:lstStyle>
          <a:p>
            <a:pPr lvl="0"/>
            <a:r>
              <a:rPr lang="en-US" dirty="0"/>
              <a:t>Click to add Division or Department Name, if applicable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w/ Photo">
    <p:bg>
      <p:bgPr>
        <a:solidFill>
          <a:schemeClr val="bg1"/>
        </a:solidFill>
        <a:effectLst/>
      </p:bgPr>
    </p:bg>
    <p:spTree>
      <p:nvGrpSpPr>
        <p:cNvPr id="1" name=""/>
        <p:cNvGrpSpPr/>
        <p:nvPr/>
      </p:nvGrpSpPr>
      <p:grpSpPr>
        <a:xfrm>
          <a:off x="0" y="0"/>
          <a:ext cx="0" cy="0"/>
          <a:chOff x="0" y="0"/>
          <a:chExt cx="0" cy="0"/>
        </a:xfrm>
      </p:grpSpPr>
      <p:sp>
        <p:nvSpPr>
          <p:cNvPr id="11"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cNvSpPr>
            <a:spLocks noGrp="1"/>
          </p:cNvSpPr>
          <p:nvPr>
            <p:ph type="sldNum" sz="quarter" idx="10"/>
          </p:nvPr>
        </p:nvSpPr>
        <p:spPr>
          <a:xfrm>
            <a:off x="11126362" y="6325460"/>
            <a:ext cx="608437" cy="368300"/>
          </a:xfrm>
        </p:spPr>
        <p:txBody>
          <a:bodyPr/>
          <a:lstStyle>
            <a:lvl1pPr>
              <a:defRPr b="0"/>
            </a:lvl1pPr>
          </a:lstStyle>
          <a:p>
            <a:fld id="{F343A32A-436A-8143-8894-653E98457856}" type="slidenum">
              <a:rPr lang="en-US" smtClean="0"/>
              <a:pPr/>
              <a:t>‹#›</a:t>
            </a:fld>
            <a:endParaRPr lang="en-US" dirty="0"/>
          </a:p>
        </p:txBody>
      </p:sp>
      <p:sp>
        <p:nvSpPr>
          <p:cNvPr id="2" name="Slide Title"/>
          <p:cNvSpPr>
            <a:spLocks noGrp="1"/>
          </p:cNvSpPr>
          <p:nvPr>
            <p:ph type="title" hasCustomPrompt="1"/>
          </p:nvPr>
        </p:nvSpPr>
        <p:spPr>
          <a:xfrm>
            <a:off x="1066801" y="2362200"/>
            <a:ext cx="4569012" cy="2819400"/>
          </a:xfrm>
          <a:prstGeom prst="rect">
            <a:avLst/>
          </a:prstGeom>
        </p:spPr>
        <p:txBody>
          <a:bodyPr/>
          <a:lstStyle>
            <a:lvl1pPr>
              <a:lnSpc>
                <a:spcPct val="100000"/>
              </a:lnSpc>
              <a:defRPr sz="4400">
                <a:solidFill>
                  <a:srgbClr val="D44500"/>
                </a:solidFill>
                <a:latin typeface="Georgia" charset="0"/>
                <a:ea typeface="Georgia" charset="0"/>
                <a:cs typeface="Georgia" charset="0"/>
              </a:defRPr>
            </a:lvl1pPr>
          </a:lstStyle>
          <a:p>
            <a:r>
              <a:rPr lang="en-US" dirty="0"/>
              <a:t>Click to edit Section Title</a:t>
            </a:r>
          </a:p>
        </p:txBody>
      </p:sp>
      <p:sp>
        <p:nvSpPr>
          <p:cNvPr id="9" name="Picture"/>
          <p:cNvSpPr>
            <a:spLocks noGrp="1"/>
          </p:cNvSpPr>
          <p:nvPr>
            <p:ph type="pic" sz="quarter" idx="14" hasCustomPrompt="1"/>
          </p:nvPr>
        </p:nvSpPr>
        <p:spPr>
          <a:xfrm>
            <a:off x="6096000" y="457202"/>
            <a:ext cx="5638800" cy="5739712"/>
          </a:xfrm>
          <a:prstGeom prst="rect">
            <a:avLst/>
          </a:prstGeom>
        </p:spPr>
        <p:txBody>
          <a:bodyPr/>
          <a:lstStyle>
            <a:lvl1pPr marL="0" indent="0">
              <a:buNone/>
              <a:defRPr sz="1800">
                <a:latin typeface="Trebuchet MS" charset="0"/>
                <a:ea typeface="Trebuchet MS" charset="0"/>
                <a:cs typeface="Trebuchet MS" charset="0"/>
              </a:defRPr>
            </a:lvl1pPr>
          </a:lstStyle>
          <a:p>
            <a:r>
              <a:rPr lang="en-US" dirty="0"/>
              <a:t>Drag photo here or click image icon to select a photo</a:t>
            </a:r>
          </a:p>
        </p:txBody>
      </p:sp>
      <p:pic>
        <p:nvPicPr>
          <p:cNvPr id="12"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sp>
        <p:nvSpPr>
          <p:cNvPr id="15" name="Division Name, if applicable"/>
          <p:cNvSpPr>
            <a:spLocks noGrp="1"/>
          </p:cNvSpPr>
          <p:nvPr>
            <p:ph type="body" sz="quarter" idx="18" hasCustomPrompt="1"/>
          </p:nvPr>
        </p:nvSpPr>
        <p:spPr>
          <a:xfrm>
            <a:off x="2496966" y="6328635"/>
            <a:ext cx="8629396" cy="365125"/>
          </a:xfrm>
          <a:prstGeom prst="rect">
            <a:avLst/>
          </a:prstGeom>
        </p:spPr>
        <p:txBody>
          <a:bodyPr anchor="ctr"/>
          <a:lstStyle>
            <a:lvl1pPr marL="0" indent="0">
              <a:buNone/>
              <a:defRPr sz="1000" baseline="0">
                <a:solidFill>
                  <a:srgbClr val="6F777D"/>
                </a:solidFill>
                <a:latin typeface="Trebuchet MS" charset="0"/>
                <a:ea typeface="Trebuchet MS" charset="0"/>
                <a:cs typeface="Trebuchet MS" charset="0"/>
              </a:defRPr>
            </a:lvl1pPr>
          </a:lstStyle>
          <a:p>
            <a:pPr lvl="0"/>
            <a:r>
              <a:rPr lang="en-US" dirty="0"/>
              <a:t>Click to add Division or Department Name, if applicable</a:t>
            </a:r>
          </a:p>
        </p:txBody>
      </p:sp>
      <p:cxnSp>
        <p:nvCxnSpPr>
          <p:cNvPr id="17"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Only">
    <p:spTree>
      <p:nvGrpSpPr>
        <p:cNvPr id="1" name=""/>
        <p:cNvGrpSpPr/>
        <p:nvPr/>
      </p:nvGrpSpPr>
      <p:grpSpPr>
        <a:xfrm>
          <a:off x="0" y="0"/>
          <a:ext cx="0" cy="0"/>
          <a:chOff x="0" y="0"/>
          <a:chExt cx="0" cy="0"/>
        </a:xfrm>
      </p:grpSpPr>
      <p:sp>
        <p:nvSpPr>
          <p:cNvPr id="9"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cNvSpPr>
            <a:spLocks noGrp="1"/>
          </p:cNvSpPr>
          <p:nvPr>
            <p:ph type="sldNum" sz="quarter" idx="10"/>
          </p:nvPr>
        </p:nvSpPr>
        <p:spPr>
          <a:xfrm>
            <a:off x="11126362" y="6337183"/>
            <a:ext cx="608437" cy="368300"/>
          </a:xfrm>
        </p:spPr>
        <p:txBody>
          <a:bodyPr/>
          <a:lstStyle>
            <a:lvl1pPr>
              <a:defRPr sz="1100" b="0" i="0">
                <a:latin typeface="Sherman Sans Book" charset="0"/>
                <a:ea typeface="Sherman Sans Book" charset="0"/>
                <a:cs typeface="Sherman Sans Book" charset="0"/>
              </a:defRPr>
            </a:lvl1pPr>
          </a:lstStyle>
          <a:p>
            <a:fld id="{F343A32A-436A-8143-8894-653E98457856}" type="slidenum">
              <a:rPr lang="en-US" smtClean="0"/>
              <a:pPr/>
              <a:t>‹#›</a:t>
            </a:fld>
            <a:endParaRPr lang="en-US" dirty="0"/>
          </a:p>
        </p:txBody>
      </p:sp>
      <p:cxnSp>
        <p:nvCxnSpPr>
          <p:cNvPr id="10" name="Orange hairline rule header [design object]"/>
          <p:cNvCxnSpPr/>
          <p:nvPr userDrawn="1"/>
        </p:nvCxnSpPr>
        <p:spPr>
          <a:xfrm>
            <a:off x="1066800" y="923514"/>
            <a:ext cx="10667999" cy="0"/>
          </a:xfrm>
          <a:prstGeom prst="line">
            <a:avLst/>
          </a:prstGeom>
          <a:ln w="12700">
            <a:solidFill>
              <a:srgbClr val="D44500"/>
            </a:solidFill>
          </a:ln>
        </p:spPr>
        <p:style>
          <a:lnRef idx="1">
            <a:schemeClr val="accent1"/>
          </a:lnRef>
          <a:fillRef idx="0">
            <a:schemeClr val="accent1"/>
          </a:fillRef>
          <a:effectRef idx="0">
            <a:schemeClr val="accent1"/>
          </a:effectRef>
          <a:fontRef idx="minor">
            <a:schemeClr val="tx1"/>
          </a:fontRef>
        </p:style>
      </p:cxnSp>
      <p:sp>
        <p:nvSpPr>
          <p:cNvPr id="13" name="Slide Title"/>
          <p:cNvSpPr>
            <a:spLocks noGrp="1"/>
          </p:cNvSpPr>
          <p:nvPr>
            <p:ph type="title"/>
          </p:nvPr>
        </p:nvSpPr>
        <p:spPr>
          <a:xfrm>
            <a:off x="1066800" y="253938"/>
            <a:ext cx="10668000" cy="632988"/>
          </a:xfrm>
          <a:prstGeom prst="rect">
            <a:avLst/>
          </a:prstGeom>
        </p:spPr>
        <p:txBody>
          <a:bodyPr/>
          <a:lstStyle>
            <a:lvl1pPr>
              <a:defRPr b="0" i="0">
                <a:solidFill>
                  <a:srgbClr val="D44500"/>
                </a:solidFill>
                <a:latin typeface="Sherman Serif Book" charset="0"/>
                <a:ea typeface="Sherman Serif Book" charset="0"/>
                <a:cs typeface="Sherman Serif Book" charset="0"/>
              </a:defRPr>
            </a:lvl1pPr>
          </a:lstStyle>
          <a:p>
            <a:r>
              <a:rPr lang="en-US"/>
              <a:t>Click to edit Master title style</a:t>
            </a:r>
            <a:endParaRPr lang="en-US" dirty="0"/>
          </a:p>
        </p:txBody>
      </p:sp>
      <p:sp>
        <p:nvSpPr>
          <p:cNvPr id="19" name="Main slide content text"/>
          <p:cNvSpPr>
            <a:spLocks noGrp="1"/>
          </p:cNvSpPr>
          <p:nvPr>
            <p:ph type="body" sz="quarter" idx="20"/>
          </p:nvPr>
        </p:nvSpPr>
        <p:spPr>
          <a:xfrm>
            <a:off x="1066800" y="1876680"/>
            <a:ext cx="10667998" cy="3646487"/>
          </a:xfrm>
          <a:prstGeom prst="rect">
            <a:avLst/>
          </a:prstGeom>
        </p:spPr>
        <p:txBody>
          <a:bodyPr/>
          <a:lstStyle>
            <a:lvl1pPr marL="0" indent="0">
              <a:buNone/>
              <a:defRPr sz="4400" b="0" i="0">
                <a:solidFill>
                  <a:srgbClr val="3E3D3C"/>
                </a:solidFill>
                <a:latin typeface="Sherman Sans Book" charset="0"/>
                <a:ea typeface="Sherman Sans Book" charset="0"/>
                <a:cs typeface="Sherman Sans Boo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 name="Subtitle, if applicable"/>
          <p:cNvSpPr>
            <a:spLocks noGrp="1"/>
          </p:cNvSpPr>
          <p:nvPr>
            <p:ph sz="quarter" idx="19" hasCustomPrompt="1"/>
          </p:nvPr>
        </p:nvSpPr>
        <p:spPr>
          <a:xfrm>
            <a:off x="1066799" y="1094048"/>
            <a:ext cx="10667999" cy="481659"/>
          </a:xfrm>
          <a:prstGeom prst="rect">
            <a:avLst/>
          </a:prstGeom>
        </p:spPr>
        <p:txBody>
          <a:bodyPr/>
          <a:lstStyle>
            <a:lvl1pPr marL="0" indent="0">
              <a:buNone/>
              <a:defRPr sz="2400" b="0" i="1">
                <a:solidFill>
                  <a:srgbClr val="6F777D"/>
                </a:solidFill>
                <a:latin typeface="Sherman Serif Book" charset="0"/>
                <a:ea typeface="Sherman Serif Book" charset="0"/>
                <a:cs typeface="Sherman Serif Book" charset="0"/>
              </a:defRPr>
            </a:lvl1pPr>
            <a:lvl2pPr marL="457200" indent="0">
              <a:buNone/>
              <a:defRPr>
                <a:latin typeface="Trebuchet MS" charset="0"/>
                <a:ea typeface="Trebuchet MS" charset="0"/>
                <a:cs typeface="Trebuchet MS" charset="0"/>
              </a:defRPr>
            </a:lvl2pPr>
            <a:lvl3pPr marL="914400" indent="0">
              <a:buNone/>
              <a:defRPr>
                <a:latin typeface="Trebuchet MS" charset="0"/>
                <a:ea typeface="Trebuchet MS" charset="0"/>
                <a:cs typeface="Trebuchet MS" charset="0"/>
              </a:defRPr>
            </a:lvl3pPr>
            <a:lvl4pPr marL="1371600" indent="0">
              <a:buNone/>
              <a:defRPr>
                <a:latin typeface="Trebuchet MS" charset="0"/>
                <a:ea typeface="Trebuchet MS" charset="0"/>
                <a:cs typeface="Trebuchet MS" charset="0"/>
              </a:defRPr>
            </a:lvl4pPr>
            <a:lvl5pPr marL="1828800" indent="0">
              <a:buNone/>
              <a:defRPr>
                <a:latin typeface="Trebuchet MS" charset="0"/>
                <a:ea typeface="Trebuchet MS" charset="0"/>
                <a:cs typeface="Trebuchet MS" charset="0"/>
              </a:defRPr>
            </a:lvl5pPr>
          </a:lstStyle>
          <a:p>
            <a:pPr lvl="0"/>
            <a:r>
              <a:rPr lang="en-US" dirty="0"/>
              <a:t>Click to add subtitle, if applicable</a:t>
            </a:r>
          </a:p>
        </p:txBody>
      </p:sp>
      <p:pic>
        <p:nvPicPr>
          <p:cNvPr id="2"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cxnSp>
        <p:nvCxnSpPr>
          <p:cNvPr id="12"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
        <p:nvSpPr>
          <p:cNvPr id="11" name="Division Name, if applicable"/>
          <p:cNvSpPr>
            <a:spLocks noGrp="1"/>
          </p:cNvSpPr>
          <p:nvPr>
            <p:ph type="body" sz="quarter" idx="22" hasCustomPrompt="1"/>
          </p:nvPr>
        </p:nvSpPr>
        <p:spPr>
          <a:xfrm>
            <a:off x="2496966" y="6337183"/>
            <a:ext cx="8629396" cy="368300"/>
          </a:xfrm>
          <a:prstGeom prst="rect">
            <a:avLst/>
          </a:prstGeom>
        </p:spPr>
        <p:txBody>
          <a:bodyPr anchor="ctr"/>
          <a:lstStyle>
            <a:lvl1pPr marL="0" indent="0">
              <a:buNone/>
              <a:defRPr sz="1100" b="0" i="0">
                <a:solidFill>
                  <a:srgbClr val="6F777D"/>
                </a:solidFill>
                <a:latin typeface="Sherman Sans Book" charset="0"/>
                <a:ea typeface="Sherman Sans Book" charset="0"/>
                <a:cs typeface="Sherman Sans Book" charset="0"/>
              </a:defRPr>
            </a:lvl1pPr>
            <a:lvl2pPr marL="457200" indent="0">
              <a:buNone/>
              <a:defRPr sz="1100" b="0" i="0">
                <a:latin typeface="Sherman Sans Book" charset="0"/>
                <a:ea typeface="Sherman Sans Book" charset="0"/>
                <a:cs typeface="Sherman Sans Book" charset="0"/>
              </a:defRPr>
            </a:lvl2pPr>
            <a:lvl3pPr marL="914400" indent="0">
              <a:buNone/>
              <a:defRPr sz="1100" b="0" i="0">
                <a:latin typeface="Sherman Sans Book" charset="0"/>
                <a:ea typeface="Sherman Sans Book" charset="0"/>
                <a:cs typeface="Sherman Sans Book" charset="0"/>
              </a:defRPr>
            </a:lvl3pPr>
            <a:lvl4pPr marL="1371600" indent="0">
              <a:buNone/>
              <a:defRPr sz="1100" b="0" i="0">
                <a:latin typeface="Sherman Sans Book" charset="0"/>
                <a:ea typeface="Sherman Sans Book" charset="0"/>
                <a:cs typeface="Sherman Sans Book" charset="0"/>
              </a:defRPr>
            </a:lvl4pPr>
            <a:lvl5pPr marL="1828800" indent="0">
              <a:buNone/>
              <a:defRPr sz="1100" b="0" i="0">
                <a:latin typeface="Sherman Sans Book" charset="0"/>
                <a:ea typeface="Sherman Sans Book" charset="0"/>
                <a:cs typeface="Sherman Sans Book" charset="0"/>
              </a:defRPr>
            </a:lvl5pPr>
          </a:lstStyle>
          <a:p>
            <a:pPr lvl="0"/>
            <a:r>
              <a:rPr lang="en-US" dirty="0"/>
              <a:t>Click to add Division or Department Name, </a:t>
            </a:r>
            <a:r>
              <a:rPr lang="en-US"/>
              <a:t>if applicable</a:t>
            </a:r>
            <a:endParaRPr lang="en-US" dirty="0"/>
          </a:p>
        </p:txBody>
      </p:sp>
    </p:spTree>
    <p:extLst>
      <p:ext uri="{BB962C8B-B14F-4D97-AF65-F5344CB8AC3E}">
        <p14:creationId xmlns:p14="http://schemas.microsoft.com/office/powerpoint/2010/main" val="200918449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 Photo">
    <p:bg>
      <p:bgPr>
        <a:solidFill>
          <a:schemeClr val="bg1"/>
        </a:solidFill>
        <a:effectLst/>
      </p:bgPr>
    </p:bg>
    <p:spTree>
      <p:nvGrpSpPr>
        <p:cNvPr id="1" name=""/>
        <p:cNvGrpSpPr/>
        <p:nvPr/>
      </p:nvGrpSpPr>
      <p:grpSpPr>
        <a:xfrm>
          <a:off x="0" y="0"/>
          <a:ext cx="0" cy="0"/>
          <a:chOff x="0" y="0"/>
          <a:chExt cx="0" cy="0"/>
        </a:xfrm>
      </p:grpSpPr>
      <p:sp>
        <p:nvSpPr>
          <p:cNvPr id="13" name="Slide Number"/>
          <p:cNvSpPr>
            <a:spLocks noGrp="1"/>
          </p:cNvSpPr>
          <p:nvPr>
            <p:ph type="sldNum" sz="quarter" idx="10"/>
          </p:nvPr>
        </p:nvSpPr>
        <p:spPr>
          <a:xfrm>
            <a:off x="11126362" y="6337183"/>
            <a:ext cx="608437" cy="368300"/>
          </a:xfrm>
        </p:spPr>
        <p:txBody>
          <a:bodyPr/>
          <a:lstStyle>
            <a:lvl1pPr>
              <a:defRPr sz="1100" b="0" i="0">
                <a:latin typeface="Sherman Sans Book" charset="0"/>
                <a:ea typeface="Sherman Sans Book" charset="0"/>
                <a:cs typeface="Sherman Sans Book" charset="0"/>
              </a:defRPr>
            </a:lvl1pPr>
          </a:lstStyle>
          <a:p>
            <a:fld id="{F343A32A-436A-8143-8894-653E98457856}" type="slidenum">
              <a:rPr lang="en-US" smtClean="0"/>
              <a:pPr/>
              <a:t>‹#›</a:t>
            </a:fld>
            <a:endParaRPr lang="en-US" dirty="0"/>
          </a:p>
        </p:txBody>
      </p:sp>
      <p:sp>
        <p:nvSpPr>
          <p:cNvPr id="11"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Title"/>
          <p:cNvSpPr>
            <a:spLocks noGrp="1"/>
          </p:cNvSpPr>
          <p:nvPr>
            <p:ph type="title" hasCustomPrompt="1"/>
          </p:nvPr>
        </p:nvSpPr>
        <p:spPr>
          <a:xfrm>
            <a:off x="1066801" y="2362200"/>
            <a:ext cx="4569012" cy="2819400"/>
          </a:xfrm>
          <a:prstGeom prst="rect">
            <a:avLst/>
          </a:prstGeom>
        </p:spPr>
        <p:txBody>
          <a:bodyPr/>
          <a:lstStyle>
            <a:lvl1pPr>
              <a:lnSpc>
                <a:spcPct val="100000"/>
              </a:lnSpc>
              <a:defRPr sz="4800" b="0" i="0">
                <a:solidFill>
                  <a:srgbClr val="D44500"/>
                </a:solidFill>
                <a:latin typeface="Sherman Serif Book" charset="0"/>
                <a:ea typeface="Sherman Serif Book" charset="0"/>
                <a:cs typeface="Sherman Serif Book" charset="0"/>
              </a:defRPr>
            </a:lvl1pPr>
          </a:lstStyle>
          <a:p>
            <a:r>
              <a:rPr lang="en-US" dirty="0"/>
              <a:t>Click to edit Section Title</a:t>
            </a:r>
          </a:p>
        </p:txBody>
      </p:sp>
      <p:sp>
        <p:nvSpPr>
          <p:cNvPr id="9" name="Picture"/>
          <p:cNvSpPr>
            <a:spLocks noGrp="1"/>
          </p:cNvSpPr>
          <p:nvPr>
            <p:ph type="pic" sz="quarter" idx="14" hasCustomPrompt="1"/>
          </p:nvPr>
        </p:nvSpPr>
        <p:spPr>
          <a:xfrm>
            <a:off x="6096000" y="457202"/>
            <a:ext cx="5638800" cy="5739712"/>
          </a:xfrm>
          <a:prstGeom prst="rect">
            <a:avLst/>
          </a:prstGeom>
        </p:spPr>
        <p:txBody>
          <a:bodyPr/>
          <a:lstStyle>
            <a:lvl1pPr marL="0" indent="0">
              <a:buNone/>
              <a:defRPr sz="1800" b="0" i="0">
                <a:latin typeface="Sherman Sans Book" charset="0"/>
                <a:ea typeface="Sherman Sans Book" charset="0"/>
                <a:cs typeface="Sherman Sans Book" charset="0"/>
              </a:defRPr>
            </a:lvl1pPr>
          </a:lstStyle>
          <a:p>
            <a:r>
              <a:rPr lang="en-US" dirty="0"/>
              <a:t>Drag photo here or click image icon to select a photo</a:t>
            </a:r>
          </a:p>
        </p:txBody>
      </p:sp>
      <p:pic>
        <p:nvPicPr>
          <p:cNvPr id="12"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sp>
        <p:nvSpPr>
          <p:cNvPr id="14" name="Division, if applicable"/>
          <p:cNvSpPr>
            <a:spLocks noGrp="1"/>
          </p:cNvSpPr>
          <p:nvPr>
            <p:ph type="body" sz="quarter" idx="18" hasCustomPrompt="1"/>
          </p:nvPr>
        </p:nvSpPr>
        <p:spPr>
          <a:xfrm>
            <a:off x="2496966" y="6340358"/>
            <a:ext cx="8629396" cy="365125"/>
          </a:xfrm>
          <a:prstGeom prst="rect">
            <a:avLst/>
          </a:prstGeom>
        </p:spPr>
        <p:txBody>
          <a:bodyPr anchor="ctr"/>
          <a:lstStyle>
            <a:lvl1pPr marL="0" indent="0">
              <a:buNone/>
              <a:defRPr sz="1100" b="0" i="0" baseline="0">
                <a:solidFill>
                  <a:srgbClr val="6F777D"/>
                </a:solidFill>
                <a:latin typeface="Sherman Sans Book" charset="0"/>
                <a:ea typeface="Sherman Sans Book" charset="0"/>
                <a:cs typeface="Sherman Sans Book" charset="0"/>
              </a:defRPr>
            </a:lvl1pPr>
          </a:lstStyle>
          <a:p>
            <a:pPr lvl="0"/>
            <a:r>
              <a:rPr lang="en-US" dirty="0"/>
              <a:t>Click to add Division or Department Name, if applicable</a:t>
            </a:r>
          </a:p>
        </p:txBody>
      </p:sp>
      <p:cxnSp>
        <p:nvCxnSpPr>
          <p:cNvPr id="17"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no photo)">
    <p:bg>
      <p:bgPr>
        <a:solidFill>
          <a:schemeClr val="bg1"/>
        </a:solidFill>
        <a:effectLst/>
      </p:bgPr>
    </p:bg>
    <p:spTree>
      <p:nvGrpSpPr>
        <p:cNvPr id="1" name=""/>
        <p:cNvGrpSpPr/>
        <p:nvPr/>
      </p:nvGrpSpPr>
      <p:grpSpPr>
        <a:xfrm>
          <a:off x="0" y="0"/>
          <a:ext cx="0" cy="0"/>
          <a:chOff x="0" y="0"/>
          <a:chExt cx="0" cy="0"/>
        </a:xfrm>
      </p:grpSpPr>
      <p:sp>
        <p:nvSpPr>
          <p:cNvPr id="8" name="Slide Number"/>
          <p:cNvSpPr>
            <a:spLocks noGrp="1"/>
          </p:cNvSpPr>
          <p:nvPr>
            <p:ph type="sldNum" sz="quarter" idx="10"/>
          </p:nvPr>
        </p:nvSpPr>
        <p:spPr>
          <a:xfrm>
            <a:off x="11126362" y="6337183"/>
            <a:ext cx="608437" cy="368300"/>
          </a:xfrm>
        </p:spPr>
        <p:txBody>
          <a:bodyPr/>
          <a:lstStyle>
            <a:lvl1pPr>
              <a:defRPr sz="1100" b="0" i="0">
                <a:latin typeface="Sherman Sans Book" charset="0"/>
                <a:ea typeface="Sherman Sans Book" charset="0"/>
                <a:cs typeface="Sherman Sans Book" charset="0"/>
              </a:defRPr>
            </a:lvl1pPr>
          </a:lstStyle>
          <a:p>
            <a:fld id="{F343A32A-436A-8143-8894-653E98457856}" type="slidenum">
              <a:rPr lang="en-US" smtClean="0"/>
              <a:pPr/>
              <a:t>‹#›</a:t>
            </a:fld>
            <a:endParaRPr lang="en-US" dirty="0"/>
          </a:p>
        </p:txBody>
      </p:sp>
      <p:sp>
        <p:nvSpPr>
          <p:cNvPr id="18"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ection Title"/>
          <p:cNvSpPr>
            <a:spLocks noGrp="1"/>
          </p:cNvSpPr>
          <p:nvPr>
            <p:ph type="title" hasCustomPrompt="1"/>
          </p:nvPr>
        </p:nvSpPr>
        <p:spPr>
          <a:xfrm>
            <a:off x="1066800" y="2362200"/>
            <a:ext cx="10058400" cy="2819400"/>
          </a:xfrm>
          <a:prstGeom prst="rect">
            <a:avLst/>
          </a:prstGeom>
        </p:spPr>
        <p:txBody>
          <a:bodyPr/>
          <a:lstStyle>
            <a:lvl1pPr>
              <a:lnSpc>
                <a:spcPct val="100000"/>
              </a:lnSpc>
              <a:defRPr sz="4800" b="0" i="0">
                <a:solidFill>
                  <a:srgbClr val="D44500"/>
                </a:solidFill>
                <a:latin typeface="Sherman Serif Book" charset="0"/>
                <a:ea typeface="Sherman Serif Book" charset="0"/>
                <a:cs typeface="Sherman Serif Book" charset="0"/>
              </a:defRPr>
            </a:lvl1pPr>
          </a:lstStyle>
          <a:p>
            <a:r>
              <a:rPr lang="en-US" dirty="0"/>
              <a:t>Click to edit Section Title</a:t>
            </a:r>
          </a:p>
        </p:txBody>
      </p:sp>
      <p:pic>
        <p:nvPicPr>
          <p:cNvPr id="15"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cxnSp>
        <p:nvCxnSpPr>
          <p:cNvPr id="17"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
        <p:nvSpPr>
          <p:cNvPr id="9" name="Division, if applicable"/>
          <p:cNvSpPr>
            <a:spLocks noGrp="1"/>
          </p:cNvSpPr>
          <p:nvPr>
            <p:ph type="body" sz="quarter" idx="18" hasCustomPrompt="1"/>
          </p:nvPr>
        </p:nvSpPr>
        <p:spPr>
          <a:xfrm>
            <a:off x="2496966" y="6340358"/>
            <a:ext cx="8629396" cy="365125"/>
          </a:xfrm>
          <a:prstGeom prst="rect">
            <a:avLst/>
          </a:prstGeom>
        </p:spPr>
        <p:txBody>
          <a:bodyPr anchor="ctr"/>
          <a:lstStyle>
            <a:lvl1pPr marL="0" indent="0">
              <a:buNone/>
              <a:defRPr sz="1100" b="0" i="0" baseline="0">
                <a:solidFill>
                  <a:srgbClr val="6F777D"/>
                </a:solidFill>
                <a:latin typeface="Sherman Sans Book" charset="0"/>
                <a:ea typeface="Sherman Sans Book" charset="0"/>
                <a:cs typeface="Sherman Sans Book" charset="0"/>
              </a:defRPr>
            </a:lvl1pPr>
          </a:lstStyle>
          <a:p>
            <a:pPr lvl="0"/>
            <a:r>
              <a:rPr lang="en-US" dirty="0"/>
              <a:t>Click to add Division or Department Name, if applicable</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w/ Bullets + Photo">
    <p:spTree>
      <p:nvGrpSpPr>
        <p:cNvPr id="1" name=""/>
        <p:cNvGrpSpPr/>
        <p:nvPr/>
      </p:nvGrpSpPr>
      <p:grpSpPr>
        <a:xfrm>
          <a:off x="0" y="0"/>
          <a:ext cx="0" cy="0"/>
          <a:chOff x="0" y="0"/>
          <a:chExt cx="0" cy="0"/>
        </a:xfrm>
      </p:grpSpPr>
      <p:sp>
        <p:nvSpPr>
          <p:cNvPr id="12" name="Slide Number"/>
          <p:cNvSpPr>
            <a:spLocks noGrp="1"/>
          </p:cNvSpPr>
          <p:nvPr>
            <p:ph type="sldNum" sz="quarter" idx="10"/>
          </p:nvPr>
        </p:nvSpPr>
        <p:spPr>
          <a:xfrm>
            <a:off x="11126362" y="6337183"/>
            <a:ext cx="608437" cy="368300"/>
          </a:xfrm>
        </p:spPr>
        <p:txBody>
          <a:bodyPr/>
          <a:lstStyle>
            <a:lvl1pPr>
              <a:defRPr sz="1100" b="0" i="0">
                <a:latin typeface="Sherman Sans Book" charset="0"/>
                <a:ea typeface="Sherman Sans Book" charset="0"/>
                <a:cs typeface="Sherman Sans Book" charset="0"/>
              </a:defRPr>
            </a:lvl1pPr>
          </a:lstStyle>
          <a:p>
            <a:fld id="{F343A32A-436A-8143-8894-653E98457856}" type="slidenum">
              <a:rPr lang="en-US" smtClean="0"/>
              <a:pPr/>
              <a:t>‹#›</a:t>
            </a:fld>
            <a:endParaRPr lang="en-US" dirty="0"/>
          </a:p>
        </p:txBody>
      </p:sp>
      <p:sp>
        <p:nvSpPr>
          <p:cNvPr id="15" name="Slide Title"/>
          <p:cNvSpPr>
            <a:spLocks noGrp="1"/>
          </p:cNvSpPr>
          <p:nvPr>
            <p:ph type="title"/>
          </p:nvPr>
        </p:nvSpPr>
        <p:spPr>
          <a:xfrm>
            <a:off x="1066800" y="253938"/>
            <a:ext cx="10668000" cy="632988"/>
          </a:xfrm>
          <a:prstGeom prst="rect">
            <a:avLst/>
          </a:prstGeom>
        </p:spPr>
        <p:txBody>
          <a:bodyPr/>
          <a:lstStyle>
            <a:lvl1pPr>
              <a:defRPr b="0" i="0">
                <a:solidFill>
                  <a:srgbClr val="D44500"/>
                </a:solidFill>
                <a:latin typeface="Sherman Serif Book" charset="0"/>
                <a:ea typeface="Sherman Serif Book" charset="0"/>
                <a:cs typeface="Sherman Serif Book" charset="0"/>
              </a:defRPr>
            </a:lvl1pPr>
          </a:lstStyle>
          <a:p>
            <a:r>
              <a:rPr lang="en-US"/>
              <a:t>Click to edit Master title style</a:t>
            </a:r>
            <a:endParaRPr lang="en-US" dirty="0"/>
          </a:p>
        </p:txBody>
      </p:sp>
      <p:sp>
        <p:nvSpPr>
          <p:cNvPr id="28" name="Subtitle, if applicable"/>
          <p:cNvSpPr>
            <a:spLocks noGrp="1"/>
          </p:cNvSpPr>
          <p:nvPr>
            <p:ph sz="quarter" idx="19" hasCustomPrompt="1"/>
          </p:nvPr>
        </p:nvSpPr>
        <p:spPr>
          <a:xfrm>
            <a:off x="1066799" y="1094048"/>
            <a:ext cx="4567883" cy="808231"/>
          </a:xfrm>
          <a:prstGeom prst="rect">
            <a:avLst/>
          </a:prstGeom>
        </p:spPr>
        <p:txBody>
          <a:bodyPr/>
          <a:lstStyle>
            <a:lvl1pPr marL="0" indent="0">
              <a:buNone/>
              <a:defRPr sz="2400" b="0" i="1">
                <a:solidFill>
                  <a:srgbClr val="6F777D"/>
                </a:solidFill>
                <a:latin typeface="Sherman Serif Book" charset="0"/>
                <a:ea typeface="Sherman Serif Book" charset="0"/>
                <a:cs typeface="Sherman Serif Book" charset="0"/>
              </a:defRPr>
            </a:lvl1pPr>
            <a:lvl2pPr marL="457200" indent="0">
              <a:buNone/>
              <a:defRPr>
                <a:latin typeface="Trebuchet MS" charset="0"/>
                <a:ea typeface="Trebuchet MS" charset="0"/>
                <a:cs typeface="Trebuchet MS" charset="0"/>
              </a:defRPr>
            </a:lvl2pPr>
            <a:lvl3pPr marL="914400" indent="0">
              <a:buNone/>
              <a:defRPr>
                <a:latin typeface="Trebuchet MS" charset="0"/>
                <a:ea typeface="Trebuchet MS" charset="0"/>
                <a:cs typeface="Trebuchet MS" charset="0"/>
              </a:defRPr>
            </a:lvl3pPr>
            <a:lvl4pPr marL="1371600" indent="0">
              <a:buNone/>
              <a:defRPr>
                <a:latin typeface="Trebuchet MS" charset="0"/>
                <a:ea typeface="Trebuchet MS" charset="0"/>
                <a:cs typeface="Trebuchet MS" charset="0"/>
              </a:defRPr>
            </a:lvl4pPr>
            <a:lvl5pPr marL="1828800" indent="0">
              <a:buNone/>
              <a:defRPr>
                <a:latin typeface="Trebuchet MS" charset="0"/>
                <a:ea typeface="Trebuchet MS" charset="0"/>
                <a:cs typeface="Trebuchet MS" charset="0"/>
              </a:defRPr>
            </a:lvl5pPr>
          </a:lstStyle>
          <a:p>
            <a:pPr lvl="0"/>
            <a:r>
              <a:rPr lang="en-US" dirty="0"/>
              <a:t>Click to add subtitle, if applicable</a:t>
            </a:r>
          </a:p>
        </p:txBody>
      </p:sp>
      <p:sp>
        <p:nvSpPr>
          <p:cNvPr id="3" name="Main heading and bullets text"/>
          <p:cNvSpPr>
            <a:spLocks noGrp="1"/>
          </p:cNvSpPr>
          <p:nvPr>
            <p:ph type="body" sz="quarter" idx="21"/>
          </p:nvPr>
        </p:nvSpPr>
        <p:spPr>
          <a:xfrm>
            <a:off x="1066800" y="2122595"/>
            <a:ext cx="4567882" cy="3225693"/>
          </a:xfrm>
          <a:prstGeom prst="rect">
            <a:avLst/>
          </a:prstGeom>
        </p:spPr>
        <p:txBody>
          <a:bodyPr/>
          <a:lstStyle>
            <a:lvl1pPr marL="0" indent="0">
              <a:buSzPct val="60000"/>
              <a:buNone/>
              <a:defRPr b="0" i="0">
                <a:solidFill>
                  <a:srgbClr val="3E3D3C"/>
                </a:solidFill>
                <a:latin typeface="Sherman Sans Book" charset="0"/>
                <a:ea typeface="Sherman Sans Book" charset="0"/>
                <a:cs typeface="Sherman Sans Book" charset="0"/>
              </a:defRPr>
            </a:lvl1pPr>
            <a:lvl2pPr>
              <a:buSzPct val="60000"/>
              <a:defRPr b="0" i="0">
                <a:solidFill>
                  <a:srgbClr val="3E3D3C"/>
                </a:solidFill>
                <a:latin typeface="Sherman Sans Book" charset="0"/>
                <a:ea typeface="Sherman Sans Book" charset="0"/>
                <a:cs typeface="Sherman Sans Book" charset="0"/>
              </a:defRPr>
            </a:lvl2pPr>
            <a:lvl3pPr>
              <a:buSzPct val="60000"/>
              <a:defRPr b="0" i="0">
                <a:solidFill>
                  <a:srgbClr val="3E3D3C"/>
                </a:solidFill>
                <a:latin typeface="Sherman Sans Book" charset="0"/>
                <a:ea typeface="Sherman Sans Book" charset="0"/>
                <a:cs typeface="Sherman Sans Book" charset="0"/>
              </a:defRPr>
            </a:lvl3pPr>
            <a:lvl4pPr>
              <a:buSzPct val="60000"/>
              <a:defRPr b="0" i="0">
                <a:solidFill>
                  <a:srgbClr val="3E3D3C"/>
                </a:solidFill>
                <a:latin typeface="Sherman Sans Book" charset="0"/>
                <a:ea typeface="Sherman Sans Book" charset="0"/>
                <a:cs typeface="Sherman Sans Book" charset="0"/>
              </a:defRPr>
            </a:lvl4pPr>
            <a:lvl5pPr>
              <a:buSzPct val="60000"/>
              <a:defRPr b="0" i="0">
                <a:solidFill>
                  <a:srgbClr val="3E3D3C"/>
                </a:solidFill>
                <a:latin typeface="Sherman Sans Book" charset="0"/>
                <a:ea typeface="Sherman Sans Book" charset="0"/>
                <a:cs typeface="Sherman Sans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6" name="Orange hairline rule header [design object]"/>
          <p:cNvCxnSpPr/>
          <p:nvPr userDrawn="1"/>
        </p:nvCxnSpPr>
        <p:spPr>
          <a:xfrm>
            <a:off x="1066800" y="923514"/>
            <a:ext cx="10667999" cy="0"/>
          </a:xfrm>
          <a:prstGeom prst="line">
            <a:avLst/>
          </a:prstGeom>
          <a:ln w="12700">
            <a:solidFill>
              <a:srgbClr val="D44500"/>
            </a:solidFill>
          </a:ln>
        </p:spPr>
        <p:style>
          <a:lnRef idx="1">
            <a:schemeClr val="accent1"/>
          </a:lnRef>
          <a:fillRef idx="0">
            <a:schemeClr val="accent1"/>
          </a:fillRef>
          <a:effectRef idx="0">
            <a:schemeClr val="accent1"/>
          </a:effectRef>
          <a:fontRef idx="minor">
            <a:schemeClr val="tx1"/>
          </a:fontRef>
        </p:style>
      </p:cxnSp>
      <p:sp>
        <p:nvSpPr>
          <p:cNvPr id="9" name="Picture"/>
          <p:cNvSpPr>
            <a:spLocks noGrp="1"/>
          </p:cNvSpPr>
          <p:nvPr>
            <p:ph type="pic" sz="quarter" idx="14" hasCustomPrompt="1"/>
          </p:nvPr>
        </p:nvSpPr>
        <p:spPr>
          <a:xfrm>
            <a:off x="6096000" y="926689"/>
            <a:ext cx="5638800" cy="5270225"/>
          </a:xfrm>
          <a:prstGeom prst="rect">
            <a:avLst/>
          </a:prstGeom>
        </p:spPr>
        <p:txBody>
          <a:bodyPr/>
          <a:lstStyle>
            <a:lvl1pPr marL="0" indent="0">
              <a:buNone/>
              <a:defRPr sz="1800" b="0" i="0">
                <a:latin typeface="Sherman Sans Book" charset="0"/>
                <a:ea typeface="Sherman Sans Book" charset="0"/>
                <a:cs typeface="Sherman Sans Book" charset="0"/>
              </a:defRPr>
            </a:lvl1pPr>
          </a:lstStyle>
          <a:p>
            <a:r>
              <a:rPr lang="en-US" dirty="0"/>
              <a:t>Drag photo here or click image icon to select a photo</a:t>
            </a:r>
          </a:p>
        </p:txBody>
      </p:sp>
      <p:pic>
        <p:nvPicPr>
          <p:cNvPr id="21"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cxnSp>
        <p:nvCxnSpPr>
          <p:cNvPr id="23"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
        <p:nvSpPr>
          <p:cNvPr id="25"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vision Name, if applicable"/>
          <p:cNvSpPr>
            <a:spLocks noGrp="1"/>
          </p:cNvSpPr>
          <p:nvPr>
            <p:ph type="body" sz="quarter" idx="22" hasCustomPrompt="1"/>
          </p:nvPr>
        </p:nvSpPr>
        <p:spPr>
          <a:xfrm>
            <a:off x="2496966" y="6337183"/>
            <a:ext cx="8629396" cy="368300"/>
          </a:xfrm>
          <a:prstGeom prst="rect">
            <a:avLst/>
          </a:prstGeom>
        </p:spPr>
        <p:txBody>
          <a:bodyPr anchor="ctr"/>
          <a:lstStyle>
            <a:lvl1pPr marL="0" indent="0">
              <a:buNone/>
              <a:defRPr sz="1100" b="0" i="0">
                <a:solidFill>
                  <a:srgbClr val="6F777D"/>
                </a:solidFill>
                <a:latin typeface="Sherman Sans Book" charset="0"/>
                <a:ea typeface="Sherman Sans Book" charset="0"/>
                <a:cs typeface="Sherman Sans Book" charset="0"/>
              </a:defRPr>
            </a:lvl1pPr>
            <a:lvl2pPr marL="457200" indent="0">
              <a:buNone/>
              <a:defRPr sz="1100" b="0" i="0">
                <a:latin typeface="Sherman Sans Book" charset="0"/>
                <a:ea typeface="Sherman Sans Book" charset="0"/>
                <a:cs typeface="Sherman Sans Book" charset="0"/>
              </a:defRPr>
            </a:lvl2pPr>
            <a:lvl3pPr marL="914400" indent="0">
              <a:buNone/>
              <a:defRPr sz="1100" b="0" i="0">
                <a:latin typeface="Sherman Sans Book" charset="0"/>
                <a:ea typeface="Sherman Sans Book" charset="0"/>
                <a:cs typeface="Sherman Sans Book" charset="0"/>
              </a:defRPr>
            </a:lvl3pPr>
            <a:lvl4pPr marL="1371600" indent="0">
              <a:buNone/>
              <a:defRPr sz="1100" b="0" i="0">
                <a:latin typeface="Sherman Sans Book" charset="0"/>
                <a:ea typeface="Sherman Sans Book" charset="0"/>
                <a:cs typeface="Sherman Sans Book" charset="0"/>
              </a:defRPr>
            </a:lvl4pPr>
            <a:lvl5pPr marL="1828800" indent="0">
              <a:buNone/>
              <a:defRPr sz="1100" b="0" i="0">
                <a:latin typeface="Sherman Sans Book" charset="0"/>
                <a:ea typeface="Sherman Sans Book" charset="0"/>
                <a:cs typeface="Sherman Sans Book" charset="0"/>
              </a:defRPr>
            </a:lvl5pPr>
          </a:lstStyle>
          <a:p>
            <a:pPr lvl="0"/>
            <a:r>
              <a:rPr lang="en-US" dirty="0"/>
              <a:t>Click to add Division or Department Name, </a:t>
            </a:r>
            <a:r>
              <a:rPr lang="en-US"/>
              <a:t>if applicable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w/ Bullets (no photo)">
    <p:spTree>
      <p:nvGrpSpPr>
        <p:cNvPr id="1" name=""/>
        <p:cNvGrpSpPr/>
        <p:nvPr/>
      </p:nvGrpSpPr>
      <p:grpSpPr>
        <a:xfrm>
          <a:off x="0" y="0"/>
          <a:ext cx="0" cy="0"/>
          <a:chOff x="0" y="0"/>
          <a:chExt cx="0" cy="0"/>
        </a:xfrm>
      </p:grpSpPr>
      <p:sp>
        <p:nvSpPr>
          <p:cNvPr id="12" name="Slide Number"/>
          <p:cNvSpPr>
            <a:spLocks noGrp="1"/>
          </p:cNvSpPr>
          <p:nvPr>
            <p:ph type="sldNum" sz="quarter" idx="10"/>
          </p:nvPr>
        </p:nvSpPr>
        <p:spPr>
          <a:xfrm>
            <a:off x="11126362" y="6337183"/>
            <a:ext cx="608437" cy="368300"/>
          </a:xfrm>
        </p:spPr>
        <p:txBody>
          <a:bodyPr/>
          <a:lstStyle>
            <a:lvl1pPr>
              <a:defRPr sz="1100" b="0" i="0">
                <a:latin typeface="Sherman Sans Book" charset="0"/>
                <a:ea typeface="Sherman Sans Book" charset="0"/>
                <a:cs typeface="Sherman Sans Book" charset="0"/>
              </a:defRPr>
            </a:lvl1pPr>
          </a:lstStyle>
          <a:p>
            <a:fld id="{F343A32A-436A-8143-8894-653E98457856}" type="slidenum">
              <a:rPr lang="en-US" smtClean="0"/>
              <a:pPr/>
              <a:t>‹#›</a:t>
            </a:fld>
            <a:endParaRPr lang="en-US" dirty="0"/>
          </a:p>
        </p:txBody>
      </p:sp>
      <p:sp>
        <p:nvSpPr>
          <p:cNvPr id="19" name="Slide Title"/>
          <p:cNvSpPr>
            <a:spLocks noGrp="1"/>
          </p:cNvSpPr>
          <p:nvPr>
            <p:ph type="title"/>
          </p:nvPr>
        </p:nvSpPr>
        <p:spPr>
          <a:xfrm>
            <a:off x="1066800" y="253938"/>
            <a:ext cx="10668000" cy="632988"/>
          </a:xfrm>
          <a:prstGeom prst="rect">
            <a:avLst/>
          </a:prstGeom>
        </p:spPr>
        <p:txBody>
          <a:bodyPr/>
          <a:lstStyle>
            <a:lvl1pPr>
              <a:defRPr b="0" i="0">
                <a:solidFill>
                  <a:srgbClr val="D44500"/>
                </a:solidFill>
                <a:latin typeface="Sherman Serif Book" charset="0"/>
                <a:ea typeface="Sherman Serif Book" charset="0"/>
                <a:cs typeface="Sherman Serif Book" charset="0"/>
              </a:defRPr>
            </a:lvl1pPr>
          </a:lstStyle>
          <a:p>
            <a:r>
              <a:rPr lang="en-US"/>
              <a:t>Click to edit Master title style</a:t>
            </a:r>
            <a:endParaRPr lang="en-US" dirty="0"/>
          </a:p>
        </p:txBody>
      </p:sp>
      <p:cxnSp>
        <p:nvCxnSpPr>
          <p:cNvPr id="20" name="Orange hairline rule header [design object]"/>
          <p:cNvCxnSpPr/>
          <p:nvPr userDrawn="1"/>
        </p:nvCxnSpPr>
        <p:spPr>
          <a:xfrm>
            <a:off x="1066800" y="923514"/>
            <a:ext cx="10667999" cy="0"/>
          </a:xfrm>
          <a:prstGeom prst="line">
            <a:avLst/>
          </a:prstGeom>
          <a:ln w="12700">
            <a:solidFill>
              <a:srgbClr val="D44500"/>
            </a:solidFill>
          </a:ln>
        </p:spPr>
        <p:style>
          <a:lnRef idx="1">
            <a:schemeClr val="accent1"/>
          </a:lnRef>
          <a:fillRef idx="0">
            <a:schemeClr val="accent1"/>
          </a:fillRef>
          <a:effectRef idx="0">
            <a:schemeClr val="accent1"/>
          </a:effectRef>
          <a:fontRef idx="minor">
            <a:schemeClr val="tx1"/>
          </a:fontRef>
        </p:style>
      </p:cxnSp>
      <p:sp>
        <p:nvSpPr>
          <p:cNvPr id="14" name="Subtitle, if applicable"/>
          <p:cNvSpPr>
            <a:spLocks noGrp="1"/>
          </p:cNvSpPr>
          <p:nvPr>
            <p:ph sz="quarter" idx="19" hasCustomPrompt="1"/>
          </p:nvPr>
        </p:nvSpPr>
        <p:spPr>
          <a:xfrm>
            <a:off x="1066799" y="1094049"/>
            <a:ext cx="10668000" cy="590332"/>
          </a:xfrm>
          <a:prstGeom prst="rect">
            <a:avLst/>
          </a:prstGeom>
        </p:spPr>
        <p:txBody>
          <a:bodyPr/>
          <a:lstStyle>
            <a:lvl1pPr marL="0" indent="0">
              <a:buNone/>
              <a:defRPr sz="2400" b="0" i="1">
                <a:solidFill>
                  <a:srgbClr val="6F777D"/>
                </a:solidFill>
                <a:latin typeface="Sherman Serif Book" charset="0"/>
                <a:ea typeface="Sherman Serif Book" charset="0"/>
                <a:cs typeface="Sherman Serif Book" charset="0"/>
              </a:defRPr>
            </a:lvl1pPr>
            <a:lvl2pPr marL="457200" indent="0">
              <a:buNone/>
              <a:defRPr>
                <a:latin typeface="Trebuchet MS" charset="0"/>
                <a:ea typeface="Trebuchet MS" charset="0"/>
                <a:cs typeface="Trebuchet MS" charset="0"/>
              </a:defRPr>
            </a:lvl2pPr>
            <a:lvl3pPr marL="914400" indent="0">
              <a:buNone/>
              <a:defRPr>
                <a:latin typeface="Trebuchet MS" charset="0"/>
                <a:ea typeface="Trebuchet MS" charset="0"/>
                <a:cs typeface="Trebuchet MS" charset="0"/>
              </a:defRPr>
            </a:lvl3pPr>
            <a:lvl4pPr marL="1371600" indent="0">
              <a:buNone/>
              <a:defRPr>
                <a:latin typeface="Trebuchet MS" charset="0"/>
                <a:ea typeface="Trebuchet MS" charset="0"/>
                <a:cs typeface="Trebuchet MS" charset="0"/>
              </a:defRPr>
            </a:lvl4pPr>
            <a:lvl5pPr marL="1828800" indent="0">
              <a:buNone/>
              <a:defRPr>
                <a:latin typeface="Trebuchet MS" charset="0"/>
                <a:ea typeface="Trebuchet MS" charset="0"/>
                <a:cs typeface="Trebuchet MS" charset="0"/>
              </a:defRPr>
            </a:lvl5pPr>
          </a:lstStyle>
          <a:p>
            <a:pPr lvl="0"/>
            <a:r>
              <a:rPr lang="en-US" dirty="0"/>
              <a:t>Click to add subtitle, if applicable</a:t>
            </a:r>
          </a:p>
        </p:txBody>
      </p:sp>
      <p:sp>
        <p:nvSpPr>
          <p:cNvPr id="4" name="Main heading and bullets text"/>
          <p:cNvSpPr>
            <a:spLocks noGrp="1"/>
          </p:cNvSpPr>
          <p:nvPr>
            <p:ph type="body" sz="quarter" idx="20"/>
          </p:nvPr>
        </p:nvSpPr>
        <p:spPr>
          <a:xfrm>
            <a:off x="1066800" y="1890713"/>
            <a:ext cx="10668000" cy="3832225"/>
          </a:xfrm>
          <a:prstGeom prst="rect">
            <a:avLst/>
          </a:prstGeom>
        </p:spPr>
        <p:txBody>
          <a:bodyPr/>
          <a:lstStyle>
            <a:lvl1pPr marL="0" indent="0">
              <a:spcAft>
                <a:spcPts val="600"/>
              </a:spcAft>
              <a:buSzPct val="60000"/>
              <a:buNone/>
              <a:defRPr sz="3600" b="0" i="0">
                <a:solidFill>
                  <a:srgbClr val="3E3D3C"/>
                </a:solidFill>
                <a:latin typeface="Sherman Sans Book" charset="0"/>
                <a:ea typeface="Sherman Sans Book" charset="0"/>
                <a:cs typeface="Sherman Sans Book" charset="0"/>
              </a:defRPr>
            </a:lvl1pPr>
            <a:lvl2pPr>
              <a:buSzPct val="60000"/>
              <a:defRPr sz="3200" b="0" i="0">
                <a:solidFill>
                  <a:srgbClr val="3E3D3C"/>
                </a:solidFill>
                <a:latin typeface="Sherman Sans Book" charset="0"/>
                <a:ea typeface="Sherman Sans Book" charset="0"/>
                <a:cs typeface="Sherman Sans Book" charset="0"/>
              </a:defRPr>
            </a:lvl2pPr>
            <a:lvl3pPr>
              <a:buSzPct val="60000"/>
              <a:defRPr sz="2400" b="0" i="0">
                <a:solidFill>
                  <a:srgbClr val="3E3D3C"/>
                </a:solidFill>
                <a:latin typeface="Sherman Sans Book" charset="0"/>
                <a:ea typeface="Sherman Sans Book" charset="0"/>
                <a:cs typeface="Sherman Sans Book" charset="0"/>
              </a:defRPr>
            </a:lvl3pPr>
            <a:lvl4pPr>
              <a:buSzPct val="60000"/>
              <a:defRPr sz="2000" b="0" i="0">
                <a:solidFill>
                  <a:srgbClr val="3E3D3C"/>
                </a:solidFill>
                <a:latin typeface="Sherman Sans Book" charset="0"/>
                <a:ea typeface="Sherman Sans Book" charset="0"/>
                <a:cs typeface="Sherman Sans Book" charset="0"/>
              </a:defRPr>
            </a:lvl4pPr>
            <a:lvl5pPr>
              <a:buSzPct val="60000"/>
              <a:defRPr sz="2000" b="0" i="0">
                <a:solidFill>
                  <a:srgbClr val="3E3D3C"/>
                </a:solidFill>
                <a:latin typeface="Sherman Sans Book" charset="0"/>
                <a:ea typeface="Sherman Sans Book" charset="0"/>
                <a:cs typeface="Sherman Sans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cxnSp>
        <p:nvCxnSpPr>
          <p:cNvPr id="23"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
        <p:nvSpPr>
          <p:cNvPr id="24"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vision Name, if applicable"/>
          <p:cNvSpPr>
            <a:spLocks noGrp="1"/>
          </p:cNvSpPr>
          <p:nvPr>
            <p:ph type="body" sz="quarter" idx="22" hasCustomPrompt="1"/>
          </p:nvPr>
        </p:nvSpPr>
        <p:spPr>
          <a:xfrm>
            <a:off x="2496966" y="6337183"/>
            <a:ext cx="8629396" cy="368300"/>
          </a:xfrm>
          <a:prstGeom prst="rect">
            <a:avLst/>
          </a:prstGeom>
        </p:spPr>
        <p:txBody>
          <a:bodyPr anchor="ctr"/>
          <a:lstStyle>
            <a:lvl1pPr marL="0" indent="0">
              <a:buNone/>
              <a:defRPr sz="1100" b="0" i="0">
                <a:solidFill>
                  <a:srgbClr val="6F777D"/>
                </a:solidFill>
                <a:latin typeface="Sherman Sans Book" charset="0"/>
                <a:ea typeface="Sherman Sans Book" charset="0"/>
                <a:cs typeface="Sherman Sans Book" charset="0"/>
              </a:defRPr>
            </a:lvl1pPr>
            <a:lvl2pPr marL="457200" indent="0">
              <a:buNone/>
              <a:defRPr sz="1100" b="0" i="0">
                <a:latin typeface="Sherman Sans Book" charset="0"/>
                <a:ea typeface="Sherman Sans Book" charset="0"/>
                <a:cs typeface="Sherman Sans Book" charset="0"/>
              </a:defRPr>
            </a:lvl2pPr>
            <a:lvl3pPr marL="914400" indent="0">
              <a:buNone/>
              <a:defRPr sz="1100" b="0" i="0">
                <a:latin typeface="Sherman Sans Book" charset="0"/>
                <a:ea typeface="Sherman Sans Book" charset="0"/>
                <a:cs typeface="Sherman Sans Book" charset="0"/>
              </a:defRPr>
            </a:lvl3pPr>
            <a:lvl4pPr marL="1371600" indent="0">
              <a:buNone/>
              <a:defRPr sz="1100" b="0" i="0">
                <a:latin typeface="Sherman Sans Book" charset="0"/>
                <a:ea typeface="Sherman Sans Book" charset="0"/>
                <a:cs typeface="Sherman Sans Book" charset="0"/>
              </a:defRPr>
            </a:lvl4pPr>
            <a:lvl5pPr marL="1828800" indent="0">
              <a:buNone/>
              <a:defRPr sz="1100" b="0" i="0">
                <a:latin typeface="Sherman Sans Book" charset="0"/>
                <a:ea typeface="Sherman Sans Book" charset="0"/>
                <a:cs typeface="Sherman Sans Book" charset="0"/>
              </a:defRPr>
            </a:lvl5pPr>
          </a:lstStyle>
          <a:p>
            <a:pPr lvl="0"/>
            <a:r>
              <a:rPr lang="en-US" dirty="0"/>
              <a:t>Click to add Division or Department Name, </a:t>
            </a:r>
            <a:r>
              <a:rPr lang="en-US"/>
              <a:t>if applicable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rge Photo w/ Sidebar">
    <p:bg>
      <p:bgRef idx="1001">
        <a:schemeClr val="bg1"/>
      </p:bgRef>
    </p:bg>
    <p:spTree>
      <p:nvGrpSpPr>
        <p:cNvPr id="1" name=""/>
        <p:cNvGrpSpPr/>
        <p:nvPr/>
      </p:nvGrpSpPr>
      <p:grpSpPr>
        <a:xfrm>
          <a:off x="0" y="0"/>
          <a:ext cx="0" cy="0"/>
          <a:chOff x="0" y="0"/>
          <a:chExt cx="0" cy="0"/>
        </a:xfrm>
      </p:grpSpPr>
      <p:sp>
        <p:nvSpPr>
          <p:cNvPr id="12" name="Slide Number"/>
          <p:cNvSpPr>
            <a:spLocks noGrp="1"/>
          </p:cNvSpPr>
          <p:nvPr>
            <p:ph type="sldNum" sz="quarter" idx="10"/>
          </p:nvPr>
        </p:nvSpPr>
        <p:spPr>
          <a:xfrm>
            <a:off x="11126362" y="6337183"/>
            <a:ext cx="608437" cy="368300"/>
          </a:xfrm>
        </p:spPr>
        <p:txBody>
          <a:bodyPr/>
          <a:lstStyle>
            <a:lvl1pPr>
              <a:defRPr sz="1100" b="0" i="0">
                <a:latin typeface="Sherman Sans Book" charset="0"/>
                <a:ea typeface="Sherman Sans Book" charset="0"/>
                <a:cs typeface="Sherman Sans Book" charset="0"/>
              </a:defRPr>
            </a:lvl1pPr>
          </a:lstStyle>
          <a:p>
            <a:fld id="{F343A32A-436A-8143-8894-653E98457856}" type="slidenum">
              <a:rPr lang="en-US" smtClean="0"/>
              <a:pPr/>
              <a:t>‹#›</a:t>
            </a:fld>
            <a:endParaRPr lang="en-US" dirty="0"/>
          </a:p>
        </p:txBody>
      </p:sp>
      <p:sp>
        <p:nvSpPr>
          <p:cNvPr id="2" name="Title"/>
          <p:cNvSpPr>
            <a:spLocks noGrp="1"/>
          </p:cNvSpPr>
          <p:nvPr>
            <p:ph type="title" hasCustomPrompt="1"/>
          </p:nvPr>
        </p:nvSpPr>
        <p:spPr>
          <a:xfrm>
            <a:off x="8839201" y="914399"/>
            <a:ext cx="2895598" cy="1120141"/>
          </a:xfrm>
          <a:prstGeom prst="rect">
            <a:avLst/>
          </a:prstGeom>
        </p:spPr>
        <p:txBody>
          <a:bodyPr/>
          <a:lstStyle>
            <a:lvl1pPr>
              <a:lnSpc>
                <a:spcPct val="100000"/>
              </a:lnSpc>
              <a:defRPr sz="2400" b="0" i="0" baseline="0">
                <a:solidFill>
                  <a:srgbClr val="D44500"/>
                </a:solidFill>
                <a:latin typeface="Sherman Serif Book" charset="0"/>
                <a:ea typeface="Sherman Serif Book" charset="0"/>
                <a:cs typeface="Sherman Serif Book" charset="0"/>
              </a:defRPr>
            </a:lvl1pPr>
          </a:lstStyle>
          <a:p>
            <a:r>
              <a:rPr lang="en-US" dirty="0"/>
              <a:t>Click to edit Title</a:t>
            </a:r>
          </a:p>
        </p:txBody>
      </p:sp>
      <p:sp>
        <p:nvSpPr>
          <p:cNvPr id="4" name="Main content or caption text"/>
          <p:cNvSpPr>
            <a:spLocks noGrp="1"/>
          </p:cNvSpPr>
          <p:nvPr>
            <p:ph type="body" sz="quarter" idx="19" hasCustomPrompt="1"/>
          </p:nvPr>
        </p:nvSpPr>
        <p:spPr>
          <a:xfrm>
            <a:off x="8839200" y="2362200"/>
            <a:ext cx="2895600" cy="3467100"/>
          </a:xfrm>
          <a:prstGeom prst="rect">
            <a:avLst/>
          </a:prstGeom>
        </p:spPr>
        <p:txBody>
          <a:bodyPr/>
          <a:lstStyle>
            <a:lvl1pPr marL="0" indent="0">
              <a:buNone/>
              <a:defRPr sz="1600" b="0" i="0" baseline="0">
                <a:solidFill>
                  <a:srgbClr val="D44500"/>
                </a:solidFill>
                <a:latin typeface="Sherman Sans Book" charset="0"/>
                <a:ea typeface="Sherman Sans Book" charset="0"/>
                <a:cs typeface="Sherman Sans Boo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z="1600" dirty="0"/>
              <a:t>Click to add text </a:t>
            </a:r>
            <a:endParaRPr lang="en-US" dirty="0"/>
          </a:p>
        </p:txBody>
      </p:sp>
      <p:sp>
        <p:nvSpPr>
          <p:cNvPr id="9" name="Picture"/>
          <p:cNvSpPr>
            <a:spLocks noGrp="1"/>
          </p:cNvSpPr>
          <p:nvPr>
            <p:ph type="pic" sz="quarter" idx="15" hasCustomPrompt="1"/>
          </p:nvPr>
        </p:nvSpPr>
        <p:spPr>
          <a:xfrm>
            <a:off x="1066799" y="457202"/>
            <a:ext cx="7578503" cy="5739712"/>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800" b="0" i="0">
                <a:latin typeface="Sherman Sans Book" charset="0"/>
                <a:ea typeface="Sherman Sans Book" charset="0"/>
                <a:cs typeface="Sherman Sans Book"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Drag photo here or click image icon to select a photo</a:t>
            </a:r>
          </a:p>
        </p:txBody>
      </p:sp>
      <p:pic>
        <p:nvPicPr>
          <p:cNvPr id="17"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cxnSp>
        <p:nvCxnSpPr>
          <p:cNvPr id="19"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
        <p:nvSpPr>
          <p:cNvPr id="20"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vision Name, if applicable"/>
          <p:cNvSpPr>
            <a:spLocks noGrp="1"/>
          </p:cNvSpPr>
          <p:nvPr>
            <p:ph type="body" sz="quarter" idx="22" hasCustomPrompt="1"/>
          </p:nvPr>
        </p:nvSpPr>
        <p:spPr>
          <a:xfrm>
            <a:off x="2496966" y="6337183"/>
            <a:ext cx="8629396" cy="368300"/>
          </a:xfrm>
          <a:prstGeom prst="rect">
            <a:avLst/>
          </a:prstGeom>
        </p:spPr>
        <p:txBody>
          <a:bodyPr anchor="ctr"/>
          <a:lstStyle>
            <a:lvl1pPr marL="0" indent="0">
              <a:buNone/>
              <a:defRPr sz="1100" b="0" i="0">
                <a:solidFill>
                  <a:srgbClr val="6F777D"/>
                </a:solidFill>
                <a:latin typeface="Sherman Sans Book" charset="0"/>
                <a:ea typeface="Sherman Sans Book" charset="0"/>
                <a:cs typeface="Sherman Sans Book" charset="0"/>
              </a:defRPr>
            </a:lvl1pPr>
            <a:lvl2pPr marL="457200" indent="0">
              <a:buNone/>
              <a:defRPr sz="1100" b="0" i="0">
                <a:latin typeface="Sherman Sans Book" charset="0"/>
                <a:ea typeface="Sherman Sans Book" charset="0"/>
                <a:cs typeface="Sherman Sans Book" charset="0"/>
              </a:defRPr>
            </a:lvl2pPr>
            <a:lvl3pPr marL="914400" indent="0">
              <a:buNone/>
              <a:defRPr sz="1100" b="0" i="0">
                <a:latin typeface="Sherman Sans Book" charset="0"/>
                <a:ea typeface="Sherman Sans Book" charset="0"/>
                <a:cs typeface="Sherman Sans Book" charset="0"/>
              </a:defRPr>
            </a:lvl3pPr>
            <a:lvl4pPr marL="1371600" indent="0">
              <a:buNone/>
              <a:defRPr sz="1100" b="0" i="0">
                <a:latin typeface="Sherman Sans Book" charset="0"/>
                <a:ea typeface="Sherman Sans Book" charset="0"/>
                <a:cs typeface="Sherman Sans Book" charset="0"/>
              </a:defRPr>
            </a:lvl4pPr>
            <a:lvl5pPr marL="1828800" indent="0">
              <a:buNone/>
              <a:defRPr sz="1100" b="0" i="0">
                <a:latin typeface="Sherman Sans Book" charset="0"/>
                <a:ea typeface="Sherman Sans Book" charset="0"/>
                <a:cs typeface="Sherman Sans Book" charset="0"/>
              </a:defRPr>
            </a:lvl5pPr>
          </a:lstStyle>
          <a:p>
            <a:pPr lvl="0"/>
            <a:r>
              <a:rPr lang="en-US" dirty="0"/>
              <a:t>Click to add Division or Department Name, </a:t>
            </a:r>
            <a:r>
              <a:rPr lang="en-US"/>
              <a:t>if applicable</a:t>
            </a:r>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0" name="Slide Number"/>
          <p:cNvSpPr>
            <a:spLocks noGrp="1"/>
          </p:cNvSpPr>
          <p:nvPr>
            <p:ph type="sldNum" sz="quarter" idx="10"/>
          </p:nvPr>
        </p:nvSpPr>
        <p:spPr>
          <a:xfrm>
            <a:off x="11126362" y="6337183"/>
            <a:ext cx="608437" cy="368300"/>
          </a:xfrm>
        </p:spPr>
        <p:txBody>
          <a:bodyPr/>
          <a:lstStyle>
            <a:lvl1pPr>
              <a:defRPr sz="1100" b="0" i="0">
                <a:latin typeface="Sherman Sans Book" charset="0"/>
                <a:ea typeface="Sherman Sans Book" charset="0"/>
                <a:cs typeface="Sherman Sans Book" charset="0"/>
              </a:defRPr>
            </a:lvl1pPr>
          </a:lstStyle>
          <a:p>
            <a:fld id="{F343A32A-436A-8143-8894-653E98457856}" type="slidenum">
              <a:rPr lang="en-US" smtClean="0"/>
              <a:pPr/>
              <a:t>‹#›</a:t>
            </a:fld>
            <a:endParaRPr lang="en-US" dirty="0"/>
          </a:p>
        </p:txBody>
      </p:sp>
      <p:sp>
        <p:nvSpPr>
          <p:cNvPr id="21" name="Slide Title"/>
          <p:cNvSpPr>
            <a:spLocks noGrp="1"/>
          </p:cNvSpPr>
          <p:nvPr>
            <p:ph type="title"/>
          </p:nvPr>
        </p:nvSpPr>
        <p:spPr>
          <a:xfrm>
            <a:off x="1066800" y="253938"/>
            <a:ext cx="10668000" cy="632988"/>
          </a:xfrm>
          <a:prstGeom prst="rect">
            <a:avLst/>
          </a:prstGeom>
        </p:spPr>
        <p:txBody>
          <a:bodyPr/>
          <a:lstStyle>
            <a:lvl1pPr>
              <a:defRPr b="0" i="0">
                <a:solidFill>
                  <a:srgbClr val="D44500"/>
                </a:solidFill>
                <a:latin typeface="Sherman Serif Book" charset="0"/>
                <a:ea typeface="Sherman Serif Book" charset="0"/>
                <a:cs typeface="Sherman Serif Book" charset="0"/>
              </a:defRPr>
            </a:lvl1pPr>
          </a:lstStyle>
          <a:p>
            <a:r>
              <a:rPr lang="en-US"/>
              <a:t>Click to edit Master title style</a:t>
            </a:r>
            <a:endParaRPr lang="en-US" dirty="0"/>
          </a:p>
        </p:txBody>
      </p:sp>
      <p:cxnSp>
        <p:nvCxnSpPr>
          <p:cNvPr id="12" name="Orange hairline rule header [design object]"/>
          <p:cNvCxnSpPr/>
          <p:nvPr userDrawn="1"/>
        </p:nvCxnSpPr>
        <p:spPr>
          <a:xfrm>
            <a:off x="1066800" y="923514"/>
            <a:ext cx="10667999" cy="0"/>
          </a:xfrm>
          <a:prstGeom prst="line">
            <a:avLst/>
          </a:prstGeom>
          <a:ln w="12700">
            <a:solidFill>
              <a:srgbClr val="D44500"/>
            </a:solidFill>
          </a:ln>
        </p:spPr>
        <p:style>
          <a:lnRef idx="1">
            <a:schemeClr val="accent1"/>
          </a:lnRef>
          <a:fillRef idx="0">
            <a:schemeClr val="accent1"/>
          </a:fillRef>
          <a:effectRef idx="0">
            <a:schemeClr val="accent1"/>
          </a:effectRef>
          <a:fontRef idx="minor">
            <a:schemeClr val="tx1"/>
          </a:fontRef>
        </p:style>
      </p:cxnSp>
      <p:pic>
        <p:nvPicPr>
          <p:cNvPr id="14"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sp>
        <p:nvSpPr>
          <p:cNvPr id="11"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
        <p:nvSpPr>
          <p:cNvPr id="17" name="Table content"/>
          <p:cNvSpPr>
            <a:spLocks noGrp="1"/>
          </p:cNvSpPr>
          <p:nvPr>
            <p:ph type="tbl" sz="quarter" idx="11" hasCustomPrompt="1"/>
          </p:nvPr>
        </p:nvSpPr>
        <p:spPr>
          <a:xfrm>
            <a:off x="1066799" y="1806575"/>
            <a:ext cx="10667999" cy="3858245"/>
          </a:xfrm>
          <a:prstGeom prst="rect">
            <a:avLst/>
          </a:prstGeom>
        </p:spPr>
        <p:txBody>
          <a:bodyPr/>
          <a:lstStyle>
            <a:lvl1pPr marL="0" indent="0">
              <a:buNone/>
              <a:defRPr b="0" i="0">
                <a:latin typeface="Sherman Sans Book" charset="0"/>
                <a:ea typeface="Sherman Sans Book" charset="0"/>
                <a:cs typeface="Sherman Sans Book" charset="0"/>
              </a:defRPr>
            </a:lvl1pPr>
          </a:lstStyle>
          <a:p>
            <a:r>
              <a:rPr lang="en-US" dirty="0"/>
              <a:t>Click to add table</a:t>
            </a:r>
          </a:p>
        </p:txBody>
      </p:sp>
      <p:sp>
        <p:nvSpPr>
          <p:cNvPr id="19" name="Division Name, if applicable"/>
          <p:cNvSpPr>
            <a:spLocks noGrp="1"/>
          </p:cNvSpPr>
          <p:nvPr>
            <p:ph type="body" sz="quarter" idx="22" hasCustomPrompt="1"/>
          </p:nvPr>
        </p:nvSpPr>
        <p:spPr>
          <a:xfrm>
            <a:off x="2496966" y="6337183"/>
            <a:ext cx="8629396" cy="368300"/>
          </a:xfrm>
          <a:prstGeom prst="rect">
            <a:avLst/>
          </a:prstGeom>
        </p:spPr>
        <p:txBody>
          <a:bodyPr anchor="ctr"/>
          <a:lstStyle>
            <a:lvl1pPr marL="0" indent="0">
              <a:buNone/>
              <a:defRPr sz="1100" b="0" i="0">
                <a:solidFill>
                  <a:srgbClr val="6F777D"/>
                </a:solidFill>
                <a:latin typeface="Sherman Sans Book" charset="0"/>
                <a:ea typeface="Sherman Sans Book" charset="0"/>
                <a:cs typeface="Sherman Sans Book" charset="0"/>
              </a:defRPr>
            </a:lvl1pPr>
            <a:lvl2pPr marL="457200" indent="0">
              <a:buNone/>
              <a:defRPr sz="1100" b="0" i="0">
                <a:latin typeface="Sherman Sans Book" charset="0"/>
                <a:ea typeface="Sherman Sans Book" charset="0"/>
                <a:cs typeface="Sherman Sans Book" charset="0"/>
              </a:defRPr>
            </a:lvl2pPr>
            <a:lvl3pPr marL="914400" indent="0">
              <a:buNone/>
              <a:defRPr sz="1100" b="0" i="0">
                <a:latin typeface="Sherman Sans Book" charset="0"/>
                <a:ea typeface="Sherman Sans Book" charset="0"/>
                <a:cs typeface="Sherman Sans Book" charset="0"/>
              </a:defRPr>
            </a:lvl3pPr>
            <a:lvl4pPr marL="1371600" indent="0">
              <a:buNone/>
              <a:defRPr sz="1100" b="0" i="0">
                <a:latin typeface="Sherman Sans Book" charset="0"/>
                <a:ea typeface="Sherman Sans Book" charset="0"/>
                <a:cs typeface="Sherman Sans Book" charset="0"/>
              </a:defRPr>
            </a:lvl4pPr>
            <a:lvl5pPr marL="1828800" indent="0">
              <a:buNone/>
              <a:defRPr sz="1100" b="0" i="0">
                <a:latin typeface="Sherman Sans Book" charset="0"/>
                <a:ea typeface="Sherman Sans Book" charset="0"/>
                <a:cs typeface="Sherman Sans Book" charset="0"/>
              </a:defRPr>
            </a:lvl5pPr>
          </a:lstStyle>
          <a:p>
            <a:pPr lvl="0"/>
            <a:r>
              <a:rPr lang="en-US" dirty="0"/>
              <a:t>Click to add Division or Department Name, </a:t>
            </a:r>
            <a:r>
              <a:rPr lang="en-US"/>
              <a:t>if applicable</a:t>
            </a:r>
            <a:endParaRPr lang="en-US" dirty="0"/>
          </a:p>
        </p:txBody>
      </p:sp>
    </p:spTree>
    <p:extLst>
      <p:ext uri="{BB962C8B-B14F-4D97-AF65-F5344CB8AC3E}">
        <p14:creationId xmlns:p14="http://schemas.microsoft.com/office/powerpoint/2010/main" val="114665595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Heading-Only">
    <p:spTree>
      <p:nvGrpSpPr>
        <p:cNvPr id="1" name=""/>
        <p:cNvGrpSpPr/>
        <p:nvPr/>
      </p:nvGrpSpPr>
      <p:grpSpPr>
        <a:xfrm>
          <a:off x="0" y="0"/>
          <a:ext cx="0" cy="0"/>
          <a:chOff x="0" y="0"/>
          <a:chExt cx="0" cy="0"/>
        </a:xfrm>
      </p:grpSpPr>
      <p:sp>
        <p:nvSpPr>
          <p:cNvPr id="9" name="Orange strip [design object]"/>
          <p:cNvSpPr/>
          <p:nvPr userDrawn="1"/>
        </p:nvSpPr>
        <p:spPr>
          <a:xfrm>
            <a:off x="0" y="0"/>
            <a:ext cx="457200" cy="6858000"/>
          </a:xfrm>
          <a:prstGeom prst="rect">
            <a:avLst/>
          </a:prstGeom>
          <a:solidFill>
            <a:srgbClr val="D4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cNvSpPr>
            <a:spLocks noGrp="1"/>
          </p:cNvSpPr>
          <p:nvPr>
            <p:ph type="sldNum" sz="quarter" idx="10"/>
          </p:nvPr>
        </p:nvSpPr>
        <p:spPr>
          <a:xfrm>
            <a:off x="11126362" y="6325460"/>
            <a:ext cx="608437" cy="368300"/>
          </a:xfrm>
        </p:spPr>
        <p:txBody>
          <a:bodyPr/>
          <a:lstStyle>
            <a:lvl1pPr>
              <a:defRPr b="0"/>
            </a:lvl1pPr>
          </a:lstStyle>
          <a:p>
            <a:fld id="{F343A32A-436A-8143-8894-653E98457856}" type="slidenum">
              <a:rPr lang="en-US" smtClean="0"/>
              <a:pPr/>
              <a:t>‹#›</a:t>
            </a:fld>
            <a:endParaRPr lang="en-US" dirty="0"/>
          </a:p>
        </p:txBody>
      </p:sp>
      <p:cxnSp>
        <p:nvCxnSpPr>
          <p:cNvPr id="10" name="Orange hairline rule header [design object]"/>
          <p:cNvCxnSpPr/>
          <p:nvPr userDrawn="1"/>
        </p:nvCxnSpPr>
        <p:spPr>
          <a:xfrm>
            <a:off x="1066800" y="923514"/>
            <a:ext cx="10667999" cy="0"/>
          </a:xfrm>
          <a:prstGeom prst="line">
            <a:avLst/>
          </a:prstGeom>
          <a:ln w="12700">
            <a:solidFill>
              <a:srgbClr val="D44500"/>
            </a:solidFill>
          </a:ln>
        </p:spPr>
        <p:style>
          <a:lnRef idx="1">
            <a:schemeClr val="accent1"/>
          </a:lnRef>
          <a:fillRef idx="0">
            <a:schemeClr val="accent1"/>
          </a:fillRef>
          <a:effectRef idx="0">
            <a:schemeClr val="accent1"/>
          </a:effectRef>
          <a:fontRef idx="minor">
            <a:schemeClr val="tx1"/>
          </a:fontRef>
        </p:style>
      </p:cxnSp>
      <p:sp>
        <p:nvSpPr>
          <p:cNvPr id="13" name="Slide Title"/>
          <p:cNvSpPr>
            <a:spLocks noGrp="1"/>
          </p:cNvSpPr>
          <p:nvPr>
            <p:ph type="title"/>
          </p:nvPr>
        </p:nvSpPr>
        <p:spPr>
          <a:xfrm>
            <a:off x="1066800" y="253938"/>
            <a:ext cx="10668000" cy="632988"/>
          </a:xfrm>
          <a:prstGeom prst="rect">
            <a:avLst/>
          </a:prstGeom>
        </p:spPr>
        <p:txBody>
          <a:bodyPr/>
          <a:lstStyle>
            <a:lvl1pPr>
              <a:defRPr>
                <a:solidFill>
                  <a:srgbClr val="D44500"/>
                </a:solidFill>
                <a:latin typeface="Georgia" charset="0"/>
                <a:ea typeface="Georgia" charset="0"/>
                <a:cs typeface="Georgia" charset="0"/>
              </a:defRPr>
            </a:lvl1pPr>
          </a:lstStyle>
          <a:p>
            <a:r>
              <a:rPr lang="en-US"/>
              <a:t>Click to edit Master title style</a:t>
            </a:r>
            <a:endParaRPr lang="en-US" dirty="0"/>
          </a:p>
        </p:txBody>
      </p:sp>
      <p:sp>
        <p:nvSpPr>
          <p:cNvPr id="19" name="Main slide content text"/>
          <p:cNvSpPr>
            <a:spLocks noGrp="1"/>
          </p:cNvSpPr>
          <p:nvPr>
            <p:ph type="body" sz="quarter" idx="20"/>
          </p:nvPr>
        </p:nvSpPr>
        <p:spPr>
          <a:xfrm>
            <a:off x="1066800" y="1876680"/>
            <a:ext cx="10667998" cy="3646487"/>
          </a:xfrm>
          <a:prstGeom prst="rect">
            <a:avLst/>
          </a:prstGeom>
        </p:spPr>
        <p:txBody>
          <a:bodyPr/>
          <a:lstStyle>
            <a:lvl1pPr marL="0" indent="0">
              <a:buNone/>
              <a:defRPr sz="3600">
                <a:solidFill>
                  <a:srgbClr val="3E3D3C"/>
                </a:solidFill>
                <a:latin typeface="Trebuchet MS" charset="0"/>
                <a:ea typeface="Trebuchet MS" charset="0"/>
                <a:cs typeface="Trebuchet MS"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 name="Subtitle, if applicable"/>
          <p:cNvSpPr>
            <a:spLocks noGrp="1"/>
          </p:cNvSpPr>
          <p:nvPr>
            <p:ph sz="quarter" idx="19" hasCustomPrompt="1"/>
          </p:nvPr>
        </p:nvSpPr>
        <p:spPr>
          <a:xfrm>
            <a:off x="1066799" y="1094048"/>
            <a:ext cx="10667999" cy="481659"/>
          </a:xfrm>
          <a:prstGeom prst="rect">
            <a:avLst/>
          </a:prstGeom>
        </p:spPr>
        <p:txBody>
          <a:bodyPr/>
          <a:lstStyle>
            <a:lvl1pPr marL="0" indent="0">
              <a:buNone/>
              <a:defRPr sz="2400" i="1">
                <a:solidFill>
                  <a:srgbClr val="6F777D"/>
                </a:solidFill>
                <a:latin typeface="Georgia" charset="0"/>
                <a:ea typeface="Georgia" charset="0"/>
                <a:cs typeface="Georgia" charset="0"/>
              </a:defRPr>
            </a:lvl1pPr>
            <a:lvl2pPr marL="457200" indent="0">
              <a:buNone/>
              <a:defRPr>
                <a:latin typeface="Trebuchet MS" charset="0"/>
                <a:ea typeface="Trebuchet MS" charset="0"/>
                <a:cs typeface="Trebuchet MS" charset="0"/>
              </a:defRPr>
            </a:lvl2pPr>
            <a:lvl3pPr marL="914400" indent="0">
              <a:buNone/>
              <a:defRPr>
                <a:latin typeface="Trebuchet MS" charset="0"/>
                <a:ea typeface="Trebuchet MS" charset="0"/>
                <a:cs typeface="Trebuchet MS" charset="0"/>
              </a:defRPr>
            </a:lvl3pPr>
            <a:lvl4pPr marL="1371600" indent="0">
              <a:buNone/>
              <a:defRPr>
                <a:latin typeface="Trebuchet MS" charset="0"/>
                <a:ea typeface="Trebuchet MS" charset="0"/>
                <a:cs typeface="Trebuchet MS" charset="0"/>
              </a:defRPr>
            </a:lvl4pPr>
            <a:lvl5pPr marL="1828800" indent="0">
              <a:buNone/>
              <a:defRPr>
                <a:latin typeface="Trebuchet MS" charset="0"/>
                <a:ea typeface="Trebuchet MS" charset="0"/>
                <a:cs typeface="Trebuchet MS" charset="0"/>
              </a:defRPr>
            </a:lvl5pPr>
          </a:lstStyle>
          <a:p>
            <a:pPr lvl="0"/>
            <a:r>
              <a:rPr lang="en-US" dirty="0"/>
              <a:t>Click to add subtitle, if applicable</a:t>
            </a:r>
          </a:p>
        </p:txBody>
      </p:sp>
      <p:pic>
        <p:nvPicPr>
          <p:cNvPr id="2" name="Syracuse University logo" descr="Syracuse University official identity wordmar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 y="6417231"/>
            <a:ext cx="1363304" cy="173971"/>
          </a:xfrm>
          <a:prstGeom prst="rect">
            <a:avLst/>
          </a:prstGeom>
        </p:spPr>
      </p:pic>
      <p:cxnSp>
        <p:nvCxnSpPr>
          <p:cNvPr id="12" name="Orange hairline rule footer [design object]"/>
          <p:cNvCxnSpPr/>
          <p:nvPr userDrawn="1"/>
        </p:nvCxnSpPr>
        <p:spPr>
          <a:xfrm>
            <a:off x="1066800" y="6196914"/>
            <a:ext cx="10667999" cy="0"/>
          </a:xfrm>
          <a:prstGeom prst="line">
            <a:avLst/>
          </a:prstGeom>
          <a:ln>
            <a:solidFill>
              <a:srgbClr val="D44500"/>
            </a:solidFill>
          </a:ln>
        </p:spPr>
        <p:style>
          <a:lnRef idx="1">
            <a:schemeClr val="accent1"/>
          </a:lnRef>
          <a:fillRef idx="0">
            <a:schemeClr val="accent1"/>
          </a:fillRef>
          <a:effectRef idx="0">
            <a:schemeClr val="accent1"/>
          </a:effectRef>
          <a:fontRef idx="minor">
            <a:schemeClr val="tx1"/>
          </a:fontRef>
        </p:style>
      </p:cxnSp>
      <p:sp>
        <p:nvSpPr>
          <p:cNvPr id="5" name="Division Name, if applicable"/>
          <p:cNvSpPr>
            <a:spLocks noGrp="1"/>
          </p:cNvSpPr>
          <p:nvPr>
            <p:ph type="body" sz="quarter" idx="21" hasCustomPrompt="1"/>
          </p:nvPr>
        </p:nvSpPr>
        <p:spPr>
          <a:xfrm>
            <a:off x="2501900" y="6334354"/>
            <a:ext cx="8623300" cy="359406"/>
          </a:xfrm>
          <a:prstGeom prst="rect">
            <a:avLst/>
          </a:prstGeom>
        </p:spPr>
        <p:txBody>
          <a:bodyPr anchor="ctr"/>
          <a:lstStyle>
            <a:lvl1pPr marL="0" indent="0">
              <a:buNone/>
              <a:defRPr sz="1000">
                <a:solidFill>
                  <a:srgbClr val="6F777D"/>
                </a:solidFill>
                <a:latin typeface="Trebuchet MS" charset="0"/>
                <a:ea typeface="Trebuchet MS" charset="0"/>
                <a:cs typeface="Trebuchet MS" charset="0"/>
              </a:defRPr>
            </a:lvl1pPr>
            <a:lvl2pPr marL="457200" indent="0">
              <a:buNone/>
              <a:defRPr>
                <a:latin typeface="Trebuchet MS" charset="0"/>
                <a:ea typeface="Trebuchet MS" charset="0"/>
                <a:cs typeface="Trebuchet MS" charset="0"/>
              </a:defRPr>
            </a:lvl2pPr>
            <a:lvl3pPr marL="914400" indent="0">
              <a:buNone/>
              <a:defRPr>
                <a:latin typeface="Trebuchet MS" charset="0"/>
                <a:ea typeface="Trebuchet MS" charset="0"/>
                <a:cs typeface="Trebuchet MS" charset="0"/>
              </a:defRPr>
            </a:lvl3pPr>
            <a:lvl4pPr marL="1371600" indent="0">
              <a:buNone/>
              <a:defRPr>
                <a:latin typeface="Trebuchet MS" charset="0"/>
                <a:ea typeface="Trebuchet MS" charset="0"/>
                <a:cs typeface="Trebuchet MS" charset="0"/>
              </a:defRPr>
            </a:lvl4pPr>
            <a:lvl5pPr marL="1828800" indent="0">
              <a:buNone/>
              <a:defRPr>
                <a:latin typeface="Trebuchet MS" charset="0"/>
                <a:ea typeface="Trebuchet MS" charset="0"/>
                <a:cs typeface="Trebuchet MS" charset="0"/>
              </a:defRPr>
            </a:lvl5pPr>
          </a:lstStyle>
          <a:p>
            <a:pPr lvl="0"/>
            <a:r>
              <a:rPr lang="en-US" dirty="0"/>
              <a:t>Click to add Division or Department Name, if applicable</a:t>
            </a:r>
          </a:p>
        </p:txBody>
      </p:sp>
    </p:spTree>
    <p:extLst>
      <p:ext uri="{BB962C8B-B14F-4D97-AF65-F5344CB8AC3E}">
        <p14:creationId xmlns:p14="http://schemas.microsoft.com/office/powerpoint/2010/main" val="154081404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91600" y="6325460"/>
            <a:ext cx="2743200" cy="365125"/>
          </a:xfrm>
          <a:prstGeom prst="rect">
            <a:avLst/>
          </a:prstGeom>
        </p:spPr>
        <p:txBody>
          <a:bodyPr vert="horz" lIns="91440" tIns="45720" rIns="91440" bIns="45720" rtlCol="0" anchor="ctr"/>
          <a:lstStyle>
            <a:lvl1pPr algn="r">
              <a:defRPr sz="1000" b="1">
                <a:solidFill>
                  <a:srgbClr val="D44500"/>
                </a:solidFill>
                <a:latin typeface="Trebuchet MS" charset="0"/>
                <a:ea typeface="Trebuchet MS" charset="0"/>
                <a:cs typeface="Trebuchet MS" charset="0"/>
              </a:defRPr>
            </a:lvl1pPr>
          </a:lstStyle>
          <a:p>
            <a:fld id="{F343A32A-436A-8143-8894-653E98457856}" type="slidenum">
              <a:rPr lang="en-US" smtClean="0"/>
              <a:pPr/>
              <a:t>‹#›</a:t>
            </a:fld>
            <a:endParaRPr lang="en-US" dirty="0"/>
          </a:p>
        </p:txBody>
      </p:sp>
    </p:spTree>
    <p:extLst>
      <p:ext uri="{BB962C8B-B14F-4D97-AF65-F5344CB8AC3E}">
        <p14:creationId xmlns:p14="http://schemas.microsoft.com/office/powerpoint/2010/main" val="2054839871"/>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8" r:id="rId3"/>
    <p:sldLayoutId id="2147483661" r:id="rId4"/>
    <p:sldLayoutId id="2147483660" r:id="rId5"/>
    <p:sldLayoutId id="2147483662" r:id="rId6"/>
    <p:sldLayoutId id="2147483663" r:id="rId7"/>
    <p:sldLayoutId id="2147483665" r:id="rId8"/>
    <p:sldLayoutId id="2147483666" r:id="rId9"/>
  </p:sldLayoutIdLst>
  <p:transition>
    <p:fade/>
  </p:transition>
  <p:hf hdr="0" ftr="0" dt="0"/>
  <p:txStyles>
    <p:titleStyle>
      <a:lvl1pPr algn="l" defTabSz="914400" rtl="0" eaLnBrk="1" latinLnBrk="0" hangingPunct="1">
        <a:lnSpc>
          <a:spcPct val="90000"/>
        </a:lnSpc>
        <a:spcBef>
          <a:spcPct val="0"/>
        </a:spcBef>
        <a:buNone/>
        <a:defRPr sz="3600" kern="1200">
          <a:solidFill>
            <a:schemeClr val="bg1"/>
          </a:solidFill>
          <a:latin typeface="Trebuchet MS" charset="0"/>
          <a:ea typeface="Trebuchet MS" charset="0"/>
          <a:cs typeface="Trebuchet M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288" userDrawn="1">
          <p15:clr>
            <a:srgbClr val="F26B43"/>
          </p15:clr>
        </p15:guide>
        <p15:guide id="4" pos="7392" userDrawn="1">
          <p15:clr>
            <a:srgbClr val="F26B43"/>
          </p15:clr>
        </p15:guide>
        <p15:guide id="5" orient="horz" pos="2376" userDrawn="1">
          <p15:clr>
            <a:srgbClr val="F26B43"/>
          </p15:clr>
        </p15:guide>
        <p15:guide id="6" orient="horz" pos="3264" userDrawn="1">
          <p15:clr>
            <a:srgbClr val="F26B43"/>
          </p15:clr>
        </p15:guide>
        <p15:guide id="7" orient="horz" pos="1488" userDrawn="1">
          <p15:clr>
            <a:srgbClr val="F26B43"/>
          </p15:clr>
        </p15:guide>
        <p15:guide id="8" orient="horz" pos="4128" userDrawn="1">
          <p15:clr>
            <a:srgbClr val="F26B43"/>
          </p15:clr>
        </p15:guide>
        <p15:guide id="9" orient="horz" pos="576" userDrawn="1">
          <p15:clr>
            <a:srgbClr val="F26B43"/>
          </p15:clr>
        </p15:guide>
        <p15:guide id="10" pos="5568" userDrawn="1">
          <p15:clr>
            <a:srgbClr val="F26B43"/>
          </p15:clr>
        </p15:guide>
        <p15:guide id="11" pos="672" userDrawn="1">
          <p15:clr>
            <a:srgbClr val="F26B43"/>
          </p15:clr>
        </p15:guide>
        <p15:guide id="12" pos="70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91600" y="6325460"/>
            <a:ext cx="2743200" cy="365125"/>
          </a:xfrm>
          <a:prstGeom prst="rect">
            <a:avLst/>
          </a:prstGeom>
        </p:spPr>
        <p:txBody>
          <a:bodyPr vert="horz" lIns="91440" tIns="45720" rIns="91440" bIns="45720" rtlCol="0" anchor="ctr"/>
          <a:lstStyle>
            <a:lvl1pPr algn="r">
              <a:defRPr sz="1000" b="1">
                <a:solidFill>
                  <a:srgbClr val="D44500"/>
                </a:solidFill>
                <a:latin typeface="Trebuchet MS" charset="0"/>
                <a:ea typeface="Trebuchet MS" charset="0"/>
                <a:cs typeface="Trebuchet MS" charset="0"/>
              </a:defRPr>
            </a:lvl1pPr>
          </a:lstStyle>
          <a:p>
            <a:fld id="{F343A32A-436A-8143-8894-653E98457856}" type="slidenum">
              <a:rPr lang="en-US" smtClean="0"/>
              <a:pPr/>
              <a:t>‹#›</a:t>
            </a:fld>
            <a:endParaRPr lang="en-US" dirty="0"/>
          </a:p>
        </p:txBody>
      </p:sp>
    </p:spTree>
    <p:extLst>
      <p:ext uri="{BB962C8B-B14F-4D97-AF65-F5344CB8AC3E}">
        <p14:creationId xmlns:p14="http://schemas.microsoft.com/office/powerpoint/2010/main" val="2054839871"/>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Lst>
  <p:transition>
    <p:fade/>
  </p:transition>
  <p:hf hdr="0" ftr="0" dt="0"/>
  <p:txStyles>
    <p:titleStyle>
      <a:lvl1pPr algn="l" defTabSz="914400" rtl="0" eaLnBrk="1" latinLnBrk="0" hangingPunct="1">
        <a:lnSpc>
          <a:spcPct val="90000"/>
        </a:lnSpc>
        <a:spcBef>
          <a:spcPct val="0"/>
        </a:spcBef>
        <a:buNone/>
        <a:defRPr sz="3600" kern="1200">
          <a:solidFill>
            <a:schemeClr val="bg1"/>
          </a:solidFill>
          <a:latin typeface="Trebuchet MS" charset="0"/>
          <a:ea typeface="Trebuchet MS" charset="0"/>
          <a:cs typeface="Trebuchet M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288" userDrawn="1">
          <p15:clr>
            <a:srgbClr val="F26B43"/>
          </p15:clr>
        </p15:guide>
        <p15:guide id="4" pos="7392" userDrawn="1">
          <p15:clr>
            <a:srgbClr val="F26B43"/>
          </p15:clr>
        </p15:guide>
        <p15:guide id="5" orient="horz" pos="2376" userDrawn="1">
          <p15:clr>
            <a:srgbClr val="F26B43"/>
          </p15:clr>
        </p15:guide>
        <p15:guide id="6" orient="horz" pos="3264" userDrawn="1">
          <p15:clr>
            <a:srgbClr val="F26B43"/>
          </p15:clr>
        </p15:guide>
        <p15:guide id="7" orient="horz" pos="1488" userDrawn="1">
          <p15:clr>
            <a:srgbClr val="F26B43"/>
          </p15:clr>
        </p15:guide>
        <p15:guide id="8" orient="horz" pos="4128" userDrawn="1">
          <p15:clr>
            <a:srgbClr val="F26B43"/>
          </p15:clr>
        </p15:guide>
        <p15:guide id="9" orient="horz" pos="576" userDrawn="1">
          <p15:clr>
            <a:srgbClr val="F26B43"/>
          </p15:clr>
        </p15:guide>
        <p15:guide id="10" pos="5568" userDrawn="1">
          <p15:clr>
            <a:srgbClr val="F26B43"/>
          </p15:clr>
        </p15:guide>
        <p15:guide id="11" pos="672" userDrawn="1">
          <p15:clr>
            <a:srgbClr val="F26B43"/>
          </p15:clr>
        </p15:guide>
        <p15:guide id="12" pos="70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international@syr.edu"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mailto:international@syr.edu" TargetMode="External"/><Relationship Id="rId1" Type="http://schemas.openxmlformats.org/officeDocument/2006/relationships/slideLayout" Target="../slideLayouts/slideLayout6.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hyperlink" Target="https://create.kahoot.it/share/grad-immigration-session/3acf2fd1-3e2f-48fe-a1c1-484e802889a8" TargetMode="Externa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esentation Title"/>
          <p:cNvSpPr>
            <a:spLocks noGrp="1"/>
          </p:cNvSpPr>
          <p:nvPr>
            <p:ph type="title"/>
          </p:nvPr>
        </p:nvSpPr>
        <p:spPr>
          <a:xfrm>
            <a:off x="1066800" y="914399"/>
            <a:ext cx="10502766" cy="4350620"/>
          </a:xfrm>
        </p:spPr>
        <p:txBody>
          <a:bodyPr/>
          <a:lstStyle/>
          <a:p>
            <a:r>
              <a:rPr lang="en-US" dirty="0"/>
              <a:t>Spring 2022</a:t>
            </a:r>
            <a:br>
              <a:rPr lang="en-US" dirty="0"/>
            </a:br>
            <a:r>
              <a:rPr lang="en-US" dirty="0"/>
              <a:t>Immigration Essentials-</a:t>
            </a:r>
            <a:br>
              <a:rPr lang="en-US" dirty="0"/>
            </a:br>
            <a:r>
              <a:rPr lang="en-US" dirty="0"/>
              <a:t>Part 2</a:t>
            </a:r>
          </a:p>
        </p:txBody>
      </p:sp>
      <p:sp>
        <p:nvSpPr>
          <p:cNvPr id="7" name="Division Name, if applicable"/>
          <p:cNvSpPr>
            <a:spLocks noGrp="1"/>
          </p:cNvSpPr>
          <p:nvPr>
            <p:ph type="body" sz="quarter" idx="19"/>
          </p:nvPr>
        </p:nvSpPr>
        <p:spPr/>
        <p:txBody>
          <a:bodyPr/>
          <a:lstStyle/>
          <a:p>
            <a:r>
              <a:rPr lang="en-US" dirty="0"/>
              <a:t>Center for International Services</a:t>
            </a:r>
          </a:p>
        </p:txBody>
      </p:sp>
    </p:spTree>
    <p:extLst>
      <p:ext uri="{BB962C8B-B14F-4D97-AF65-F5344CB8AC3E}">
        <p14:creationId xmlns:p14="http://schemas.microsoft.com/office/powerpoint/2010/main" val="358156968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10</a:t>
            </a:fld>
            <a:endParaRPr lang="en-US" dirty="0"/>
          </a:p>
        </p:txBody>
      </p:sp>
      <p:sp>
        <p:nvSpPr>
          <p:cNvPr id="3" name="Section Title"/>
          <p:cNvSpPr>
            <a:spLocks noGrp="1"/>
          </p:cNvSpPr>
          <p:nvPr>
            <p:ph type="title"/>
          </p:nvPr>
        </p:nvSpPr>
        <p:spPr>
          <a:xfrm>
            <a:off x="547036" y="157706"/>
            <a:ext cx="8000197" cy="621940"/>
          </a:xfrm>
        </p:spPr>
        <p:txBody>
          <a:bodyPr/>
          <a:lstStyle/>
          <a:p>
            <a:r>
              <a:rPr lang="en-US" sz="3600" dirty="0"/>
              <a:t>Full-time Registration</a:t>
            </a:r>
            <a:br>
              <a:rPr lang="en-US" sz="3600" dirty="0"/>
            </a:br>
            <a:br>
              <a:rPr lang="en-US" sz="3600" dirty="0"/>
            </a:br>
            <a:br>
              <a:rPr lang="en-US" sz="3600" dirty="0"/>
            </a:br>
            <a:br>
              <a:rPr lang="en-US" sz="3600" dirty="0"/>
            </a:br>
            <a:br>
              <a:rPr lang="en-US" sz="3600" dirty="0"/>
            </a:br>
            <a:endParaRPr lang="en-US" sz="3600" dirty="0"/>
          </a:p>
        </p:txBody>
      </p:sp>
      <p:sp>
        <p:nvSpPr>
          <p:cNvPr id="4" name="Division Name, if applicable"/>
          <p:cNvSpPr>
            <a:spLocks noGrp="1"/>
          </p:cNvSpPr>
          <p:nvPr>
            <p:ph type="body" sz="quarter" idx="18"/>
          </p:nvPr>
        </p:nvSpPr>
        <p:spPr/>
        <p:txBody>
          <a:bodyPr/>
          <a:lstStyle/>
          <a:p>
            <a:r>
              <a:rPr lang="en-US" dirty="0"/>
              <a:t>Center for International Services</a:t>
            </a:r>
          </a:p>
        </p:txBody>
      </p:sp>
      <p:sp>
        <p:nvSpPr>
          <p:cNvPr id="5" name="TextBox 4"/>
          <p:cNvSpPr txBox="1"/>
          <p:nvPr/>
        </p:nvSpPr>
        <p:spPr>
          <a:xfrm>
            <a:off x="547036" y="856648"/>
            <a:ext cx="5442155" cy="4801314"/>
          </a:xfrm>
          <a:prstGeom prst="rect">
            <a:avLst/>
          </a:prstGeom>
          <a:noFill/>
        </p:spPr>
        <p:txBody>
          <a:bodyPr wrap="square" rtlCol="0">
            <a:spAutoFit/>
          </a:bodyPr>
          <a:lstStyle/>
          <a:p>
            <a:r>
              <a:rPr lang="en-US" dirty="0">
                <a:latin typeface="Sherman Sans Book"/>
              </a:rPr>
              <a:t>Other Special Exceptions:	</a:t>
            </a:r>
          </a:p>
          <a:p>
            <a:endParaRPr lang="en-US" dirty="0">
              <a:latin typeface="Sherman Sans Book"/>
            </a:endParaRPr>
          </a:p>
          <a:p>
            <a:pPr marL="285750" indent="-285750">
              <a:buFont typeface="Arial" panose="020B0604020202020204" pitchFamily="34" charset="0"/>
              <a:buChar char="•"/>
            </a:pPr>
            <a:r>
              <a:rPr lang="en-US" dirty="0">
                <a:latin typeface="Sherman Sans Book"/>
              </a:rPr>
              <a:t>First Semester</a:t>
            </a:r>
          </a:p>
          <a:p>
            <a:pPr marL="742950" lvl="1" indent="-285750">
              <a:buFont typeface="Arial" panose="020B0604020202020204" pitchFamily="34" charset="0"/>
              <a:buChar char="•"/>
            </a:pPr>
            <a:r>
              <a:rPr lang="en-US" dirty="0">
                <a:latin typeface="Sherman Sans Book"/>
              </a:rPr>
              <a:t>Difficulty with English Language</a:t>
            </a:r>
          </a:p>
          <a:p>
            <a:pPr marL="742950" lvl="1" indent="-285750">
              <a:buFont typeface="Arial" panose="020B0604020202020204" pitchFamily="34" charset="0"/>
              <a:buChar char="•"/>
            </a:pPr>
            <a:r>
              <a:rPr lang="en-US" dirty="0">
                <a:latin typeface="Sherman Sans Book"/>
              </a:rPr>
              <a:t>Unfamiliarity with American teaching methods</a:t>
            </a:r>
          </a:p>
          <a:p>
            <a:pPr marL="742950" lvl="1" indent="-285750">
              <a:buFont typeface="Arial" panose="020B0604020202020204" pitchFamily="34" charset="0"/>
              <a:buChar char="•"/>
            </a:pPr>
            <a:r>
              <a:rPr lang="en-US" dirty="0">
                <a:latin typeface="Sherman Sans Book"/>
              </a:rPr>
              <a:t>Improper Course Placement </a:t>
            </a:r>
          </a:p>
          <a:p>
            <a:pPr marL="285750" indent="-285750">
              <a:buFont typeface="Arial" panose="020B0604020202020204" pitchFamily="34" charset="0"/>
              <a:buChar char="•"/>
            </a:pPr>
            <a:r>
              <a:rPr lang="en-US" dirty="0">
                <a:latin typeface="Sherman Sans Book"/>
              </a:rPr>
              <a:t>Must be documented by faculty member in writing</a:t>
            </a:r>
          </a:p>
          <a:p>
            <a:endParaRPr lang="en-US" dirty="0">
              <a:latin typeface="Sherman Sans Book"/>
            </a:endParaRPr>
          </a:p>
          <a:p>
            <a:pPr marL="285750" indent="-285750">
              <a:buFont typeface="Arial" panose="020B0604020202020204" pitchFamily="34" charset="0"/>
              <a:buChar char="•"/>
            </a:pPr>
            <a:endParaRPr lang="en-US" dirty="0">
              <a:latin typeface="Sherman Sans Book"/>
            </a:endParaRPr>
          </a:p>
          <a:p>
            <a:pPr marL="285750" indent="-285750">
              <a:buFont typeface="Arial" panose="020B0604020202020204" pitchFamily="34" charset="0"/>
              <a:buChar char="•"/>
            </a:pPr>
            <a:r>
              <a:rPr lang="en-US" dirty="0">
                <a:latin typeface="Sherman Sans Book"/>
              </a:rPr>
              <a:t>Medical Reasons</a:t>
            </a:r>
          </a:p>
          <a:p>
            <a:pPr marL="742950" lvl="1" indent="-285750">
              <a:buFont typeface="Arial" panose="020B0604020202020204" pitchFamily="34" charset="0"/>
              <a:buChar char="•"/>
            </a:pPr>
            <a:r>
              <a:rPr lang="en-US" dirty="0">
                <a:latin typeface="Sherman Sans Book"/>
              </a:rPr>
              <a:t>Must be documented by licensed medical doctor, doctor of osteopathy, or licensed clinical psychologist   </a:t>
            </a:r>
          </a:p>
          <a:p>
            <a:pPr marL="742950" lvl="1" indent="-285750">
              <a:buFont typeface="Arial" panose="020B0604020202020204" pitchFamily="34" charset="0"/>
              <a:buChar char="•"/>
            </a:pPr>
            <a:endParaRPr lang="en-US" dirty="0">
              <a:solidFill>
                <a:srgbClr val="FF0000"/>
              </a:solidFill>
              <a:latin typeface="Sherman Sans Book"/>
            </a:endParaRPr>
          </a:p>
          <a:p>
            <a:pPr lvl="1"/>
            <a:r>
              <a:rPr lang="en-US" dirty="0">
                <a:solidFill>
                  <a:srgbClr val="FF0000"/>
                </a:solidFill>
                <a:latin typeface="Sherman Sans Book"/>
              </a:rPr>
              <a:t>Consult with an advisor from the Center for International Services first!</a:t>
            </a:r>
          </a:p>
          <a:p>
            <a:pPr marL="742950" lvl="1" indent="-285750">
              <a:buFont typeface="Arial" panose="020B0604020202020204" pitchFamily="34" charset="0"/>
              <a:buChar char="•"/>
            </a:pPr>
            <a:endParaRPr lang="en-US" dirty="0">
              <a:latin typeface="Trebuchet MS" panose="020B0603020202020204" pitchFamily="34" charset="0"/>
            </a:endParaRPr>
          </a:p>
        </p:txBody>
      </p:sp>
      <p:pic>
        <p:nvPicPr>
          <p:cNvPr id="6" name="Picture 5">
            <a:extLst>
              <a:ext uri="{FF2B5EF4-FFF2-40B4-BE49-F238E27FC236}">
                <a16:creationId xmlns:a16="http://schemas.microsoft.com/office/drawing/2014/main" id="{E7A0DBAF-20BC-4E3C-B22F-10ADF132C185}"/>
              </a:ext>
            </a:extLst>
          </p:cNvPr>
          <p:cNvPicPr>
            <a:picLocks noChangeAspect="1"/>
          </p:cNvPicPr>
          <p:nvPr/>
        </p:nvPicPr>
        <p:blipFill>
          <a:blip r:embed="rId3"/>
          <a:stretch>
            <a:fillRect/>
          </a:stretch>
        </p:blipFill>
        <p:spPr>
          <a:xfrm>
            <a:off x="6202811" y="2421193"/>
            <a:ext cx="5442154" cy="3628103"/>
          </a:xfrm>
          <a:prstGeom prst="rect">
            <a:avLst/>
          </a:prstGeom>
        </p:spPr>
      </p:pic>
    </p:spTree>
    <p:extLst>
      <p:ext uri="{BB962C8B-B14F-4D97-AF65-F5344CB8AC3E}">
        <p14:creationId xmlns:p14="http://schemas.microsoft.com/office/powerpoint/2010/main" val="7261376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11</a:t>
            </a:fld>
            <a:endParaRPr lang="en-US" dirty="0"/>
          </a:p>
        </p:txBody>
      </p:sp>
      <p:sp>
        <p:nvSpPr>
          <p:cNvPr id="3" name="Section Title"/>
          <p:cNvSpPr>
            <a:spLocks noGrp="1"/>
          </p:cNvSpPr>
          <p:nvPr>
            <p:ph type="title"/>
          </p:nvPr>
        </p:nvSpPr>
        <p:spPr>
          <a:xfrm>
            <a:off x="556662" y="138455"/>
            <a:ext cx="4861726" cy="766319"/>
          </a:xfrm>
        </p:spPr>
        <p:txBody>
          <a:bodyPr/>
          <a:lstStyle/>
          <a:p>
            <a:r>
              <a:rPr lang="en-US" sz="3600" dirty="0"/>
              <a:t>Employment</a:t>
            </a:r>
            <a:endParaRPr lang="en-US" sz="3200" dirty="0"/>
          </a:p>
        </p:txBody>
      </p:sp>
      <p:sp>
        <p:nvSpPr>
          <p:cNvPr id="4" name="Division Name, if applicable"/>
          <p:cNvSpPr>
            <a:spLocks noGrp="1"/>
          </p:cNvSpPr>
          <p:nvPr>
            <p:ph type="body" sz="quarter" idx="18"/>
          </p:nvPr>
        </p:nvSpPr>
        <p:spPr/>
        <p:txBody>
          <a:bodyPr/>
          <a:lstStyle/>
          <a:p>
            <a:r>
              <a:rPr lang="en-US" dirty="0"/>
              <a:t>Center for International Services</a:t>
            </a:r>
          </a:p>
        </p:txBody>
      </p:sp>
      <p:sp>
        <p:nvSpPr>
          <p:cNvPr id="5" name="TextBox 4"/>
          <p:cNvSpPr txBox="1"/>
          <p:nvPr/>
        </p:nvSpPr>
        <p:spPr>
          <a:xfrm>
            <a:off x="693019" y="621563"/>
            <a:ext cx="4629752" cy="486287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herman Sans Book"/>
              </a:rPr>
              <a:t>First Year (two semesters) in F-1 status limited to On campus employment</a:t>
            </a:r>
          </a:p>
          <a:p>
            <a:pPr marL="285750" indent="-285750">
              <a:buFont typeface="Arial" panose="020B0604020202020204" pitchFamily="34" charset="0"/>
              <a:buChar char="•"/>
            </a:pPr>
            <a:endParaRPr lang="en-US" dirty="0">
              <a:latin typeface="Sherman Sans Book"/>
            </a:endParaRPr>
          </a:p>
          <a:p>
            <a:pPr marL="285750" indent="-285750">
              <a:buFont typeface="Arial" panose="020B0604020202020204" pitchFamily="34" charset="0"/>
              <a:buChar char="•"/>
            </a:pPr>
            <a:r>
              <a:rPr lang="en-US" dirty="0">
                <a:latin typeface="Sherman Sans Book"/>
              </a:rPr>
              <a:t>20 hours per week while school is in session; full-time during breaks</a:t>
            </a:r>
          </a:p>
          <a:p>
            <a:pPr lvl="1">
              <a:buFont typeface="Arial" panose="020B0604020202020204" pitchFamily="34" charset="0"/>
              <a:buChar char="•"/>
            </a:pPr>
            <a:r>
              <a:rPr lang="en-US" sz="1400" b="1" dirty="0">
                <a:latin typeface="Sherman Sans Book" pitchFamily="50" charset="0"/>
                <a:ea typeface="Sherman Sans Book" pitchFamily="50" charset="0"/>
              </a:rPr>
              <a:t>Spring Break 2022:  March 12, 2022 to March 20, 		    2022</a:t>
            </a:r>
          </a:p>
          <a:p>
            <a:pPr lvl="1">
              <a:buFont typeface="Arial" panose="020B0604020202020204" pitchFamily="34" charset="0"/>
              <a:buChar char="•"/>
            </a:pPr>
            <a:r>
              <a:rPr lang="en-US" sz="1400" b="1" dirty="0">
                <a:latin typeface="Sherman Sans Book" pitchFamily="50" charset="0"/>
                <a:ea typeface="Sherman Sans Book" pitchFamily="50" charset="0"/>
              </a:rPr>
              <a:t>Summer 2022:  May 6, 2022 to August 28, 2022</a:t>
            </a:r>
          </a:p>
          <a:p>
            <a:pPr lvl="1">
              <a:buFont typeface="Arial" panose="020B0604020202020204" pitchFamily="34" charset="0"/>
              <a:buChar char="•"/>
            </a:pPr>
            <a:r>
              <a:rPr lang="en-US" sz="1400" b="1" dirty="0">
                <a:latin typeface="Sherman Sans Book" pitchFamily="50" charset="0"/>
                <a:ea typeface="Sherman Sans Book" pitchFamily="50" charset="0"/>
              </a:rPr>
              <a:t>Thanksgiving Break 2022: November 20, 2022 to November 27, 2022</a:t>
            </a:r>
          </a:p>
          <a:p>
            <a:pPr lvl="1">
              <a:buFont typeface="Arial" panose="020B0604020202020204" pitchFamily="34" charset="0"/>
              <a:buChar char="•"/>
            </a:pPr>
            <a:r>
              <a:rPr lang="en-US" sz="1400" b="1" dirty="0">
                <a:latin typeface="Sherman Sans Book" pitchFamily="50" charset="0"/>
                <a:ea typeface="Sherman Sans Book" pitchFamily="50" charset="0"/>
              </a:rPr>
              <a:t>Winter Break 2022-2023:  December 18, 2022 to January 16, 2023</a:t>
            </a:r>
          </a:p>
          <a:p>
            <a:pPr lvl="1">
              <a:buFont typeface="Arial" panose="020B0604020202020204" pitchFamily="34" charset="0"/>
              <a:buChar char="•"/>
            </a:pPr>
            <a:endParaRPr lang="en-US" sz="1400" b="1" dirty="0">
              <a:latin typeface="Sherman Sans Book" pitchFamily="50" charset="0"/>
              <a:ea typeface="Sherman Sans Book" pitchFamily="50" charset="0"/>
            </a:endParaRPr>
          </a:p>
          <a:p>
            <a:pPr marL="285750" indent="-285750">
              <a:buFont typeface="Arial" panose="020B0604020202020204" pitchFamily="34" charset="0"/>
              <a:buChar char="•"/>
            </a:pPr>
            <a:r>
              <a:rPr lang="en-US" dirty="0">
                <a:latin typeface="Sherman Sans Book"/>
              </a:rPr>
              <a:t>Means On Campus and paid by SU; F-1 students are not eligible for jobs that are listed as requiring “Work Study”</a:t>
            </a:r>
          </a:p>
          <a:p>
            <a:pPr marL="285750" indent="-285750">
              <a:buFont typeface="Arial" panose="020B0604020202020204" pitchFamily="34" charset="0"/>
              <a:buChar char="•"/>
            </a:pPr>
            <a:endParaRPr lang="en-US" dirty="0">
              <a:latin typeface="Sherman Sans Book"/>
            </a:endParaRPr>
          </a:p>
          <a:p>
            <a:pPr marL="285750" indent="-285750">
              <a:buFont typeface="Arial" panose="020B0604020202020204" pitchFamily="34" charset="0"/>
              <a:buChar char="•"/>
            </a:pPr>
            <a:endParaRPr lang="en-US" dirty="0">
              <a:latin typeface="Sherman Sans Book"/>
            </a:endParaRPr>
          </a:p>
          <a:p>
            <a:endParaRPr lang="en-US" dirty="0">
              <a:latin typeface="Trebuchet MS" panose="020B0603020202020204" pitchFamily="34" charset="0"/>
            </a:endParaRPr>
          </a:p>
        </p:txBody>
      </p:sp>
      <p:pic>
        <p:nvPicPr>
          <p:cNvPr id="14" name="Picture 13" descr="Handshake Website Example"/>
          <p:cNvPicPr>
            <a:picLocks noChangeAspect="1"/>
          </p:cNvPicPr>
          <p:nvPr/>
        </p:nvPicPr>
        <p:blipFill>
          <a:blip r:embed="rId3"/>
          <a:stretch>
            <a:fillRect/>
          </a:stretch>
        </p:blipFill>
        <p:spPr>
          <a:xfrm>
            <a:off x="6152906" y="750771"/>
            <a:ext cx="5418465" cy="5114775"/>
          </a:xfrm>
          <a:prstGeom prst="rect">
            <a:avLst/>
          </a:prstGeom>
        </p:spPr>
      </p:pic>
      <p:pic>
        <p:nvPicPr>
          <p:cNvPr id="7" name="Picture 6">
            <a:extLst>
              <a:ext uri="{FF2B5EF4-FFF2-40B4-BE49-F238E27FC236}">
                <a16:creationId xmlns:a16="http://schemas.microsoft.com/office/drawing/2014/main" id="{4C533637-7BF3-46B7-A4A1-BCC15B08B7EC}"/>
              </a:ext>
            </a:extLst>
          </p:cNvPr>
          <p:cNvPicPr>
            <a:picLocks noChangeAspect="1"/>
          </p:cNvPicPr>
          <p:nvPr/>
        </p:nvPicPr>
        <p:blipFill>
          <a:blip r:embed="rId4"/>
          <a:stretch>
            <a:fillRect/>
          </a:stretch>
        </p:blipFill>
        <p:spPr>
          <a:xfrm>
            <a:off x="6700574" y="275959"/>
            <a:ext cx="4136656" cy="3116281"/>
          </a:xfrm>
          <a:prstGeom prst="rect">
            <a:avLst/>
          </a:prstGeom>
        </p:spPr>
      </p:pic>
      <p:pic>
        <p:nvPicPr>
          <p:cNvPr id="8" name="Picture 7">
            <a:extLst>
              <a:ext uri="{FF2B5EF4-FFF2-40B4-BE49-F238E27FC236}">
                <a16:creationId xmlns:a16="http://schemas.microsoft.com/office/drawing/2014/main" id="{CB9523FE-BAED-405C-94A1-32991EBC0552}"/>
              </a:ext>
            </a:extLst>
          </p:cNvPr>
          <p:cNvPicPr>
            <a:picLocks noChangeAspect="1"/>
          </p:cNvPicPr>
          <p:nvPr/>
        </p:nvPicPr>
        <p:blipFill>
          <a:blip r:embed="rId5"/>
          <a:stretch>
            <a:fillRect/>
          </a:stretch>
        </p:blipFill>
        <p:spPr>
          <a:xfrm>
            <a:off x="6279970" y="3782917"/>
            <a:ext cx="4977864" cy="2227275"/>
          </a:xfrm>
          <a:prstGeom prst="rect">
            <a:avLst/>
          </a:prstGeom>
        </p:spPr>
      </p:pic>
      <p:pic>
        <p:nvPicPr>
          <p:cNvPr id="9" name="Picture 8">
            <a:extLst>
              <a:ext uri="{FF2B5EF4-FFF2-40B4-BE49-F238E27FC236}">
                <a16:creationId xmlns:a16="http://schemas.microsoft.com/office/drawing/2014/main" id="{C4BA9DE1-1ABB-4EA7-8C08-DDEA3F4501C4}"/>
              </a:ext>
            </a:extLst>
          </p:cNvPr>
          <p:cNvPicPr>
            <a:picLocks noChangeAspect="1"/>
          </p:cNvPicPr>
          <p:nvPr/>
        </p:nvPicPr>
        <p:blipFill rotWithShape="1">
          <a:blip r:embed="rId6"/>
          <a:srcRect l="22548" r="3811"/>
          <a:stretch/>
        </p:blipFill>
        <p:spPr>
          <a:xfrm>
            <a:off x="3190130" y="4591408"/>
            <a:ext cx="2867159" cy="1583867"/>
          </a:xfrm>
          <a:prstGeom prst="rect">
            <a:avLst/>
          </a:prstGeom>
        </p:spPr>
      </p:pic>
    </p:spTree>
    <p:extLst>
      <p:ext uri="{BB962C8B-B14F-4D97-AF65-F5344CB8AC3E}">
        <p14:creationId xmlns:p14="http://schemas.microsoft.com/office/powerpoint/2010/main" val="1109140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12</a:t>
            </a:fld>
            <a:endParaRPr lang="en-US" dirty="0"/>
          </a:p>
        </p:txBody>
      </p:sp>
      <p:sp>
        <p:nvSpPr>
          <p:cNvPr id="3" name="Title 2"/>
          <p:cNvSpPr>
            <a:spLocks noGrp="1"/>
          </p:cNvSpPr>
          <p:nvPr>
            <p:ph type="title"/>
          </p:nvPr>
        </p:nvSpPr>
        <p:spPr/>
        <p:txBody>
          <a:bodyPr/>
          <a:lstStyle/>
          <a:p>
            <a:r>
              <a:rPr lang="en-US" dirty="0">
                <a:latin typeface="Sherman Serif Book"/>
              </a:rPr>
              <a:t>Social Security Numbers</a:t>
            </a:r>
          </a:p>
        </p:txBody>
      </p:sp>
      <p:sp>
        <p:nvSpPr>
          <p:cNvPr id="6" name="Text Placeholder 5"/>
          <p:cNvSpPr>
            <a:spLocks noGrp="1"/>
          </p:cNvSpPr>
          <p:nvPr>
            <p:ph type="body" sz="quarter" idx="21"/>
          </p:nvPr>
        </p:nvSpPr>
        <p:spPr/>
        <p:txBody>
          <a:bodyPr/>
          <a:lstStyle/>
          <a:p>
            <a:r>
              <a:rPr lang="en-US" dirty="0"/>
              <a:t>Center for International Services</a:t>
            </a:r>
          </a:p>
        </p:txBody>
      </p:sp>
      <p:sp>
        <p:nvSpPr>
          <p:cNvPr id="4" name="TextBox 3"/>
          <p:cNvSpPr txBox="1"/>
          <p:nvPr/>
        </p:nvSpPr>
        <p:spPr>
          <a:xfrm>
            <a:off x="1202872" y="1242747"/>
            <a:ext cx="10395856"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3E3D3C"/>
                </a:solidFill>
                <a:latin typeface="Sherman Sans Book"/>
              </a:rPr>
              <a:t>Used for the purpose of tracking income to be taxed appropriately and eventually to earn retirement income </a:t>
            </a:r>
          </a:p>
          <a:p>
            <a:pPr marL="285750" indent="-285750">
              <a:buFont typeface="Arial" panose="020B0604020202020204" pitchFamily="34" charset="0"/>
              <a:buChar char="•"/>
            </a:pPr>
            <a:r>
              <a:rPr lang="en-US" sz="2000" dirty="0">
                <a:solidFill>
                  <a:srgbClr val="3E3D3C"/>
                </a:solidFill>
                <a:latin typeface="Sherman Sans Book"/>
              </a:rPr>
              <a:t>Only eligible if working/employed-not needed to begin working</a:t>
            </a:r>
          </a:p>
          <a:p>
            <a:pPr marL="285750" indent="-285750">
              <a:buFont typeface="Arial" panose="020B0604020202020204" pitchFamily="34" charset="0"/>
              <a:buChar char="•"/>
            </a:pPr>
            <a:r>
              <a:rPr lang="en-US" sz="2000" dirty="0">
                <a:solidFill>
                  <a:srgbClr val="3E3D3C"/>
                </a:solidFill>
                <a:latin typeface="Sherman Sans Book"/>
              </a:rPr>
              <a:t>Not needed to open a bank account, get a drivers license or obtain a credit card</a:t>
            </a:r>
          </a:p>
          <a:p>
            <a:pPr marL="285750" indent="-285750">
              <a:buFont typeface="Arial" panose="020B0604020202020204" pitchFamily="34" charset="0"/>
              <a:buChar char="•"/>
            </a:pPr>
            <a:r>
              <a:rPr lang="en-US" sz="2000" dirty="0">
                <a:solidFill>
                  <a:srgbClr val="3E3D3C"/>
                </a:solidFill>
                <a:latin typeface="Sherman Sans Book"/>
              </a:rPr>
              <a:t>Is not proof of identity – No photo on the card</a:t>
            </a:r>
          </a:p>
          <a:p>
            <a:pPr marL="285750" indent="-285750">
              <a:buFont typeface="Arial" panose="020B0604020202020204" pitchFamily="34" charset="0"/>
              <a:buChar char="•"/>
            </a:pPr>
            <a:r>
              <a:rPr lang="en-US" sz="2000" dirty="0">
                <a:solidFill>
                  <a:srgbClr val="3E3D3C"/>
                </a:solidFill>
                <a:latin typeface="Sherman Sans Book"/>
              </a:rPr>
              <a:t>Social Security Administration Offices are CLOSED-Social Security Number applications have to be done by mail through the Center for International Services</a:t>
            </a:r>
          </a:p>
          <a:p>
            <a:pPr marL="285750" indent="-285750">
              <a:buFont typeface="Arial" panose="020B0604020202020204" pitchFamily="34" charset="0"/>
              <a:buChar char="•"/>
            </a:pPr>
            <a:r>
              <a:rPr lang="en-US" sz="2000" dirty="0">
                <a:solidFill>
                  <a:srgbClr val="3E3D3C"/>
                </a:solidFill>
                <a:latin typeface="Sherman Sans Book"/>
              </a:rPr>
              <a:t>If you are hired on campus, Payroll will let the Center know and we will contact you with instructions</a:t>
            </a:r>
          </a:p>
        </p:txBody>
      </p:sp>
      <p:pic>
        <p:nvPicPr>
          <p:cNvPr id="5" name="Picture 4" descr="Social Security Card Example "/>
          <p:cNvPicPr>
            <a:picLocks noChangeAspect="1"/>
          </p:cNvPicPr>
          <p:nvPr/>
        </p:nvPicPr>
        <p:blipFill>
          <a:blip r:embed="rId3"/>
          <a:stretch>
            <a:fillRect/>
          </a:stretch>
        </p:blipFill>
        <p:spPr>
          <a:xfrm>
            <a:off x="7418484" y="3955983"/>
            <a:ext cx="4012096" cy="2223436"/>
          </a:xfrm>
          <a:prstGeom prst="rect">
            <a:avLst/>
          </a:prstGeom>
        </p:spPr>
      </p:pic>
    </p:spTree>
    <p:extLst>
      <p:ext uri="{BB962C8B-B14F-4D97-AF65-F5344CB8AC3E}">
        <p14:creationId xmlns:p14="http://schemas.microsoft.com/office/powerpoint/2010/main" val="318536362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13</a:t>
            </a:fld>
            <a:endParaRPr lang="en-US" dirty="0"/>
          </a:p>
        </p:txBody>
      </p:sp>
      <p:sp>
        <p:nvSpPr>
          <p:cNvPr id="3" name="Title 2"/>
          <p:cNvSpPr>
            <a:spLocks noGrp="1"/>
          </p:cNvSpPr>
          <p:nvPr>
            <p:ph type="title"/>
          </p:nvPr>
        </p:nvSpPr>
        <p:spPr/>
        <p:txBody>
          <a:bodyPr/>
          <a:lstStyle/>
          <a:p>
            <a:r>
              <a:rPr lang="en-US" dirty="0">
                <a:latin typeface="Sherman Serif Book"/>
              </a:rPr>
              <a:t>Social Security Number Based on </a:t>
            </a:r>
            <a:r>
              <a:rPr lang="en-US" dirty="0" err="1">
                <a:latin typeface="Sherman Serif Book"/>
              </a:rPr>
              <a:t>On</a:t>
            </a:r>
            <a:r>
              <a:rPr lang="en-US" dirty="0">
                <a:latin typeface="Sherman Serif Book"/>
              </a:rPr>
              <a:t> Campus Employment</a:t>
            </a:r>
          </a:p>
        </p:txBody>
      </p:sp>
      <p:sp>
        <p:nvSpPr>
          <p:cNvPr id="4" name="Text Placeholder 3"/>
          <p:cNvSpPr>
            <a:spLocks noGrp="1"/>
          </p:cNvSpPr>
          <p:nvPr>
            <p:ph type="body" sz="quarter" idx="20"/>
          </p:nvPr>
        </p:nvSpPr>
        <p:spPr>
          <a:xfrm>
            <a:off x="980464" y="1621795"/>
            <a:ext cx="6328711" cy="4216007"/>
          </a:xfrm>
        </p:spPr>
        <p:txBody>
          <a:bodyPr/>
          <a:lstStyle/>
          <a:p>
            <a:pPr marL="285750" indent="-285750">
              <a:buFont typeface="Arial" panose="020B0604020202020204" pitchFamily="34" charset="0"/>
              <a:buChar char="•"/>
            </a:pPr>
            <a:r>
              <a:rPr lang="en-US" sz="1800" dirty="0">
                <a:latin typeface="Sherman Sans Book"/>
              </a:rPr>
              <a:t>Employer Verification Form (EVF)-needed to apply for SSN</a:t>
            </a:r>
          </a:p>
          <a:p>
            <a:pPr marL="285750" indent="-285750">
              <a:buFont typeface="Arial" panose="020B0604020202020204" pitchFamily="34" charset="0"/>
              <a:buChar char="•"/>
            </a:pPr>
            <a:r>
              <a:rPr lang="en-US" sz="1800" dirty="0">
                <a:latin typeface="Sherman Sans Book"/>
              </a:rPr>
              <a:t>The Center for International Services will contact you when we receive an EVF from Student Employment and you are able to apply for an SSN</a:t>
            </a:r>
          </a:p>
          <a:p>
            <a:pPr marL="285750" indent="-285750">
              <a:buFont typeface="Arial" panose="020B0604020202020204" pitchFamily="34" charset="0"/>
              <a:buChar char="•"/>
            </a:pPr>
            <a:r>
              <a:rPr lang="en-US" sz="1800" dirty="0">
                <a:latin typeface="Sherman Sans Book"/>
              </a:rPr>
              <a:t>Will likely be after you receive your first paycheck</a:t>
            </a:r>
          </a:p>
          <a:p>
            <a:pPr lvl="1"/>
            <a:endParaRPr lang="en-US" sz="1600" dirty="0">
              <a:solidFill>
                <a:srgbClr val="3E3D3C"/>
              </a:solidFill>
              <a:latin typeface="Sherman Sans Book"/>
            </a:endParaRPr>
          </a:p>
        </p:txBody>
      </p:sp>
      <p:sp>
        <p:nvSpPr>
          <p:cNvPr id="5" name="Content Placeholder 4"/>
          <p:cNvSpPr>
            <a:spLocks noGrp="1"/>
          </p:cNvSpPr>
          <p:nvPr>
            <p:ph sz="quarter" idx="19"/>
          </p:nvPr>
        </p:nvSpPr>
        <p:spPr/>
        <p:txBody>
          <a:bodyPr/>
          <a:lstStyle/>
          <a:p>
            <a:endParaRPr lang="en-US" dirty="0">
              <a:latin typeface="Sherman Serif Book"/>
            </a:endParaRPr>
          </a:p>
        </p:txBody>
      </p:sp>
      <p:sp>
        <p:nvSpPr>
          <p:cNvPr id="6" name="Text Placeholder 5"/>
          <p:cNvSpPr>
            <a:spLocks noGrp="1"/>
          </p:cNvSpPr>
          <p:nvPr>
            <p:ph type="body" sz="quarter" idx="21"/>
          </p:nvPr>
        </p:nvSpPr>
        <p:spPr/>
        <p:txBody>
          <a:bodyPr/>
          <a:lstStyle/>
          <a:p>
            <a:r>
              <a:rPr lang="en-US" dirty="0"/>
              <a:t>Center for International Services</a:t>
            </a:r>
          </a:p>
        </p:txBody>
      </p:sp>
      <p:pic>
        <p:nvPicPr>
          <p:cNvPr id="8" name="Picture 7" descr="On Campus Employment Form Example"/>
          <p:cNvPicPr>
            <a:picLocks noChangeAspect="1"/>
          </p:cNvPicPr>
          <p:nvPr/>
        </p:nvPicPr>
        <p:blipFill>
          <a:blip r:embed="rId2"/>
          <a:stretch>
            <a:fillRect/>
          </a:stretch>
        </p:blipFill>
        <p:spPr>
          <a:xfrm>
            <a:off x="7309175" y="1094048"/>
            <a:ext cx="4574516" cy="4860423"/>
          </a:xfrm>
          <a:prstGeom prst="rect">
            <a:avLst/>
          </a:prstGeom>
        </p:spPr>
      </p:pic>
    </p:spTree>
    <p:extLst>
      <p:ext uri="{BB962C8B-B14F-4D97-AF65-F5344CB8AC3E}">
        <p14:creationId xmlns:p14="http://schemas.microsoft.com/office/powerpoint/2010/main" val="203920313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14</a:t>
            </a:fld>
            <a:endParaRPr lang="en-US" dirty="0"/>
          </a:p>
        </p:txBody>
      </p:sp>
      <p:sp>
        <p:nvSpPr>
          <p:cNvPr id="3" name="Section Title"/>
          <p:cNvSpPr>
            <a:spLocks noGrp="1"/>
          </p:cNvSpPr>
          <p:nvPr>
            <p:ph type="title"/>
          </p:nvPr>
        </p:nvSpPr>
        <p:spPr>
          <a:xfrm>
            <a:off x="566288" y="167331"/>
            <a:ext cx="8038698" cy="747069"/>
          </a:xfrm>
        </p:spPr>
        <p:txBody>
          <a:bodyPr/>
          <a:lstStyle/>
          <a:p>
            <a:r>
              <a:rPr lang="en-US" sz="3600" dirty="0"/>
              <a:t>Employment Continued</a:t>
            </a:r>
          </a:p>
        </p:txBody>
      </p:sp>
      <p:sp>
        <p:nvSpPr>
          <p:cNvPr id="4" name="Division Name, if applicable"/>
          <p:cNvSpPr>
            <a:spLocks noGrp="1"/>
          </p:cNvSpPr>
          <p:nvPr>
            <p:ph type="body" sz="quarter" idx="18"/>
          </p:nvPr>
        </p:nvSpPr>
        <p:spPr/>
        <p:txBody>
          <a:bodyPr/>
          <a:lstStyle/>
          <a:p>
            <a:r>
              <a:rPr lang="en-US" dirty="0"/>
              <a:t>Center for International Services</a:t>
            </a:r>
          </a:p>
        </p:txBody>
      </p:sp>
      <p:sp>
        <p:nvSpPr>
          <p:cNvPr id="5" name="TextBox 4"/>
          <p:cNvSpPr txBox="1"/>
          <p:nvPr/>
        </p:nvSpPr>
        <p:spPr>
          <a:xfrm>
            <a:off x="566288" y="909437"/>
            <a:ext cx="10766276" cy="28623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herman Sans Book"/>
              </a:rPr>
              <a:t>After two semesters (Fall and Spring, Spring and Fall)</a:t>
            </a:r>
          </a:p>
          <a:p>
            <a:pPr marL="285750" indent="-285750">
              <a:buFont typeface="Arial" panose="020B0604020202020204" pitchFamily="34" charset="0"/>
              <a:buChar char="•"/>
            </a:pPr>
            <a:r>
              <a:rPr lang="en-US" dirty="0">
                <a:latin typeface="Sherman Sans Book"/>
              </a:rPr>
              <a:t>Eligible for </a:t>
            </a:r>
          </a:p>
          <a:p>
            <a:pPr lvl="1"/>
            <a:r>
              <a:rPr lang="en-US" dirty="0">
                <a:latin typeface="Sherman Sans Book"/>
              </a:rPr>
              <a:t>F-1s</a:t>
            </a:r>
          </a:p>
          <a:p>
            <a:pPr marL="742950" lvl="1" indent="-285750">
              <a:buFont typeface="Arial" panose="020B0604020202020204" pitchFamily="34" charset="0"/>
              <a:buChar char="•"/>
            </a:pPr>
            <a:r>
              <a:rPr lang="en-US" dirty="0">
                <a:latin typeface="Sherman Sans Book"/>
              </a:rPr>
              <a:t>Curricular Practical Training</a:t>
            </a:r>
          </a:p>
          <a:p>
            <a:pPr marL="742950" lvl="1" indent="-285750">
              <a:buFont typeface="Arial" panose="020B0604020202020204" pitchFamily="34" charset="0"/>
              <a:buChar char="•"/>
            </a:pPr>
            <a:r>
              <a:rPr lang="en-US" dirty="0">
                <a:latin typeface="Sherman Sans Book"/>
              </a:rPr>
              <a:t>Optional Practical Training</a:t>
            </a:r>
          </a:p>
          <a:p>
            <a:pPr marL="742950" lvl="1" indent="-285750">
              <a:buFont typeface="Arial" panose="020B0604020202020204" pitchFamily="34" charset="0"/>
              <a:buChar char="•"/>
            </a:pPr>
            <a:r>
              <a:rPr lang="en-US" dirty="0">
                <a:latin typeface="Sherman Sans Book"/>
              </a:rPr>
              <a:t>Economic Necessity </a:t>
            </a:r>
          </a:p>
          <a:p>
            <a:pPr lvl="1"/>
            <a:r>
              <a:rPr lang="en-US" dirty="0">
                <a:latin typeface="Sherman Sans Book"/>
              </a:rPr>
              <a:t>J-1s</a:t>
            </a:r>
          </a:p>
          <a:p>
            <a:pPr marL="742950" lvl="1" indent="-285750">
              <a:buFont typeface="Arial" panose="020B0604020202020204" pitchFamily="34" charset="0"/>
              <a:buChar char="•"/>
            </a:pPr>
            <a:r>
              <a:rPr lang="en-US" dirty="0">
                <a:latin typeface="Sherman Sans Book"/>
              </a:rPr>
              <a:t>Academic Training</a:t>
            </a:r>
          </a:p>
          <a:p>
            <a:pPr marL="742950" lvl="1" indent="-285750">
              <a:buFont typeface="Arial" panose="020B0604020202020204" pitchFamily="34" charset="0"/>
              <a:buChar char="•"/>
            </a:pPr>
            <a:r>
              <a:rPr lang="en-US" dirty="0">
                <a:latin typeface="Sherman Sans Book"/>
              </a:rPr>
              <a:t>Economic Necessity </a:t>
            </a:r>
          </a:p>
          <a:p>
            <a:pPr lvl="1"/>
            <a:endParaRPr lang="en-US" dirty="0">
              <a:latin typeface="Trebuchet MS" panose="020B0603020202020204" pitchFamily="34" charset="0"/>
            </a:endParaRPr>
          </a:p>
        </p:txBody>
      </p:sp>
      <p:pic>
        <p:nvPicPr>
          <p:cNvPr id="10" name="Picture 9" descr="Open texbook with equations and knowledge doodles floating above it. "/>
          <p:cNvPicPr>
            <a:picLocks noChangeAspect="1"/>
          </p:cNvPicPr>
          <p:nvPr/>
        </p:nvPicPr>
        <p:blipFill>
          <a:blip r:embed="rId3"/>
          <a:stretch>
            <a:fillRect/>
          </a:stretch>
        </p:blipFill>
        <p:spPr>
          <a:xfrm>
            <a:off x="1151200" y="3947945"/>
            <a:ext cx="3249798" cy="2143125"/>
          </a:xfrm>
          <a:prstGeom prst="rect">
            <a:avLst/>
          </a:prstGeom>
        </p:spPr>
      </p:pic>
      <p:grpSp>
        <p:nvGrpSpPr>
          <p:cNvPr id="16" name="Group 15" descr="Dirctional Arrow hosting "/>
          <p:cNvGrpSpPr/>
          <p:nvPr/>
        </p:nvGrpSpPr>
        <p:grpSpPr>
          <a:xfrm>
            <a:off x="4381285" y="3962885"/>
            <a:ext cx="4860758" cy="1925052"/>
            <a:chOff x="4400998" y="1600390"/>
            <a:chExt cx="4860758" cy="1925052"/>
          </a:xfrm>
        </p:grpSpPr>
        <p:sp>
          <p:nvSpPr>
            <p:cNvPr id="2" name="Left-Right Arrow 1"/>
            <p:cNvSpPr/>
            <p:nvPr/>
          </p:nvSpPr>
          <p:spPr>
            <a:xfrm>
              <a:off x="4400998" y="1600390"/>
              <a:ext cx="4860758" cy="1925052"/>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descr="Curricular Practical Training&#10;"/>
            <p:cNvSpPr txBox="1"/>
            <p:nvPr/>
          </p:nvSpPr>
          <p:spPr>
            <a:xfrm>
              <a:off x="5263812" y="2079319"/>
              <a:ext cx="1414914" cy="923330"/>
            </a:xfrm>
            <a:prstGeom prst="rect">
              <a:avLst/>
            </a:prstGeom>
            <a:noFill/>
          </p:spPr>
          <p:txBody>
            <a:bodyPr wrap="square" rtlCol="0">
              <a:spAutoFit/>
            </a:bodyPr>
            <a:lstStyle/>
            <a:p>
              <a:r>
                <a:rPr lang="en-US" dirty="0">
                  <a:solidFill>
                    <a:schemeClr val="bg1"/>
                  </a:solidFill>
                  <a:latin typeface="Sherman Sans Book"/>
                </a:rPr>
                <a:t>Curricular</a:t>
              </a:r>
            </a:p>
            <a:p>
              <a:r>
                <a:rPr lang="en-US" dirty="0">
                  <a:solidFill>
                    <a:schemeClr val="bg1"/>
                  </a:solidFill>
                  <a:latin typeface="Sherman Sans Book"/>
                </a:rPr>
                <a:t>Practical</a:t>
              </a:r>
            </a:p>
            <a:p>
              <a:r>
                <a:rPr lang="en-US" dirty="0">
                  <a:solidFill>
                    <a:schemeClr val="bg1"/>
                  </a:solidFill>
                  <a:latin typeface="Sherman Sans Book"/>
                </a:rPr>
                <a:t>Training</a:t>
              </a:r>
            </a:p>
          </p:txBody>
        </p:sp>
        <p:sp>
          <p:nvSpPr>
            <p:cNvPr id="15" name="TextBox 14" descr="Optional Practical Training&#10;"/>
            <p:cNvSpPr txBox="1"/>
            <p:nvPr/>
          </p:nvSpPr>
          <p:spPr>
            <a:xfrm>
              <a:off x="7357910" y="2093349"/>
              <a:ext cx="1414914" cy="923330"/>
            </a:xfrm>
            <a:prstGeom prst="rect">
              <a:avLst/>
            </a:prstGeom>
            <a:noFill/>
          </p:spPr>
          <p:txBody>
            <a:bodyPr wrap="square" rtlCol="0">
              <a:spAutoFit/>
            </a:bodyPr>
            <a:lstStyle/>
            <a:p>
              <a:r>
                <a:rPr lang="en-US" dirty="0">
                  <a:solidFill>
                    <a:schemeClr val="bg1"/>
                  </a:solidFill>
                  <a:latin typeface="Sherman Sans Book"/>
                </a:rPr>
                <a:t>Optional</a:t>
              </a:r>
            </a:p>
            <a:p>
              <a:r>
                <a:rPr lang="en-US" dirty="0">
                  <a:solidFill>
                    <a:schemeClr val="bg1"/>
                  </a:solidFill>
                  <a:latin typeface="Sherman Sans Book"/>
                </a:rPr>
                <a:t>Practical</a:t>
              </a:r>
            </a:p>
            <a:p>
              <a:r>
                <a:rPr lang="en-US" dirty="0">
                  <a:solidFill>
                    <a:schemeClr val="bg1"/>
                  </a:solidFill>
                  <a:latin typeface="Sherman Sans Book"/>
                </a:rPr>
                <a:t>Training</a:t>
              </a:r>
            </a:p>
          </p:txBody>
        </p:sp>
      </p:grpSp>
      <p:pic>
        <p:nvPicPr>
          <p:cNvPr id="11" name="Picture 10">
            <a:extLst>
              <a:ext uri="{FF2B5EF4-FFF2-40B4-BE49-F238E27FC236}">
                <a16:creationId xmlns:a16="http://schemas.microsoft.com/office/drawing/2014/main" id="{624FEAD3-EFB8-4F5A-B9FE-275BF560F8B7}"/>
              </a:ext>
            </a:extLst>
          </p:cNvPr>
          <p:cNvPicPr>
            <a:picLocks noChangeAspect="1"/>
          </p:cNvPicPr>
          <p:nvPr/>
        </p:nvPicPr>
        <p:blipFill rotWithShape="1">
          <a:blip r:embed="rId4"/>
          <a:srcRect l="4968" t="10132" r="43617" b="2500"/>
          <a:stretch/>
        </p:blipFill>
        <p:spPr>
          <a:xfrm>
            <a:off x="6062811" y="135575"/>
            <a:ext cx="2810576" cy="2686501"/>
          </a:xfrm>
          <a:prstGeom prst="rect">
            <a:avLst/>
          </a:prstGeom>
        </p:spPr>
      </p:pic>
      <p:pic>
        <p:nvPicPr>
          <p:cNvPr id="12" name="Picture 11">
            <a:extLst>
              <a:ext uri="{FF2B5EF4-FFF2-40B4-BE49-F238E27FC236}">
                <a16:creationId xmlns:a16="http://schemas.microsoft.com/office/drawing/2014/main" id="{69DB7F6E-F1C9-4975-8D18-26B22D8421AC}"/>
              </a:ext>
            </a:extLst>
          </p:cNvPr>
          <p:cNvPicPr>
            <a:picLocks noChangeAspect="1"/>
          </p:cNvPicPr>
          <p:nvPr/>
        </p:nvPicPr>
        <p:blipFill rotWithShape="1">
          <a:blip r:embed="rId5"/>
          <a:srcRect l="1863" r="1422" b="2621"/>
          <a:stretch/>
        </p:blipFill>
        <p:spPr>
          <a:xfrm>
            <a:off x="8940662" y="135574"/>
            <a:ext cx="2794137" cy="2686501"/>
          </a:xfrm>
          <a:prstGeom prst="rect">
            <a:avLst/>
          </a:prstGeom>
        </p:spPr>
      </p:pic>
      <p:pic>
        <p:nvPicPr>
          <p:cNvPr id="14" name="Picture 13">
            <a:extLst>
              <a:ext uri="{FF2B5EF4-FFF2-40B4-BE49-F238E27FC236}">
                <a16:creationId xmlns:a16="http://schemas.microsoft.com/office/drawing/2014/main" id="{E519EB9E-DA9F-43AF-8C14-88B5F0A3983C}"/>
              </a:ext>
            </a:extLst>
          </p:cNvPr>
          <p:cNvPicPr>
            <a:picLocks noChangeAspect="1"/>
          </p:cNvPicPr>
          <p:nvPr/>
        </p:nvPicPr>
        <p:blipFill rotWithShape="1">
          <a:blip r:embed="rId5"/>
          <a:srcRect l="1863" r="1422" b="2621"/>
          <a:stretch/>
        </p:blipFill>
        <p:spPr>
          <a:xfrm>
            <a:off x="6062811" y="961997"/>
            <a:ext cx="2794137" cy="2686501"/>
          </a:xfrm>
          <a:prstGeom prst="rect">
            <a:avLst/>
          </a:prstGeom>
        </p:spPr>
      </p:pic>
      <p:pic>
        <p:nvPicPr>
          <p:cNvPr id="17" name="Picture 16">
            <a:extLst>
              <a:ext uri="{FF2B5EF4-FFF2-40B4-BE49-F238E27FC236}">
                <a16:creationId xmlns:a16="http://schemas.microsoft.com/office/drawing/2014/main" id="{A7FC0F84-0EB5-483F-947A-C00FB4E44E3B}"/>
              </a:ext>
            </a:extLst>
          </p:cNvPr>
          <p:cNvPicPr>
            <a:picLocks noChangeAspect="1"/>
          </p:cNvPicPr>
          <p:nvPr/>
        </p:nvPicPr>
        <p:blipFill>
          <a:blip r:embed="rId6"/>
          <a:stretch>
            <a:fillRect/>
          </a:stretch>
        </p:blipFill>
        <p:spPr>
          <a:xfrm>
            <a:off x="8940662" y="958473"/>
            <a:ext cx="2816596" cy="2688569"/>
          </a:xfrm>
          <a:prstGeom prst="rect">
            <a:avLst/>
          </a:prstGeom>
        </p:spPr>
      </p:pic>
      <p:pic>
        <p:nvPicPr>
          <p:cNvPr id="18" name="Picture 17">
            <a:extLst>
              <a:ext uri="{FF2B5EF4-FFF2-40B4-BE49-F238E27FC236}">
                <a16:creationId xmlns:a16="http://schemas.microsoft.com/office/drawing/2014/main" id="{22263674-F679-4A9E-942E-DA30819522E4}"/>
              </a:ext>
            </a:extLst>
          </p:cNvPr>
          <p:cNvPicPr>
            <a:picLocks noChangeAspect="1"/>
          </p:cNvPicPr>
          <p:nvPr/>
        </p:nvPicPr>
        <p:blipFill>
          <a:blip r:embed="rId7"/>
          <a:stretch>
            <a:fillRect/>
          </a:stretch>
        </p:blipFill>
        <p:spPr>
          <a:xfrm>
            <a:off x="9423182" y="3947946"/>
            <a:ext cx="2143125" cy="2143125"/>
          </a:xfrm>
          <a:prstGeom prst="rect">
            <a:avLst/>
          </a:prstGeom>
        </p:spPr>
      </p:pic>
    </p:spTree>
    <p:extLst>
      <p:ext uri="{BB962C8B-B14F-4D97-AF65-F5344CB8AC3E}">
        <p14:creationId xmlns:p14="http://schemas.microsoft.com/office/powerpoint/2010/main" val="2315608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par>
                                <p:cTn id="25" presetID="3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 calcmode="lin" valueType="num">
                                      <p:cBhvr>
                                        <p:cTn id="29" dur="1000" fill="hold"/>
                                        <p:tgtEl>
                                          <p:spTgt spid="17"/>
                                        </p:tgtEl>
                                        <p:attrNameLst>
                                          <p:attrName>style.rotation</p:attrName>
                                        </p:attrNameLst>
                                      </p:cBhvr>
                                      <p:tavLst>
                                        <p:tav tm="0">
                                          <p:val>
                                            <p:fltVal val="90"/>
                                          </p:val>
                                        </p:tav>
                                        <p:tav tm="100000">
                                          <p:val>
                                            <p:fltVal val="0"/>
                                          </p:val>
                                        </p:tav>
                                      </p:tavLst>
                                    </p:anim>
                                    <p:animEffect transition="in" filter="fade">
                                      <p:cBhvr>
                                        <p:cTn id="30" dur="1000"/>
                                        <p:tgtEl>
                                          <p:spTgt spid="17"/>
                                        </p:tgtEl>
                                      </p:cBhvr>
                                    </p:animEffect>
                                  </p:childTnLst>
                                </p:cTn>
                              </p:par>
                              <p:par>
                                <p:cTn id="31" presetID="1" presetClass="exit" presetSubtype="0" fill="hold" nodeType="with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0"/>
                                        <p:tgtEl>
                                          <p:spTgt spid="16"/>
                                        </p:tgtEl>
                                      </p:cBhvr>
                                    </p:animEffect>
                                    <p:anim calcmode="lin" valueType="num">
                                      <p:cBhvr>
                                        <p:cTn id="40" dur="2000" fill="hold"/>
                                        <p:tgtEl>
                                          <p:spTgt spid="16"/>
                                        </p:tgtEl>
                                        <p:attrNameLst>
                                          <p:attrName>ppt_w</p:attrName>
                                        </p:attrNameLst>
                                      </p:cBhvr>
                                      <p:tavLst>
                                        <p:tav tm="0" fmla="#ppt_w*sin(2.5*pi*$)">
                                          <p:val>
                                            <p:fltVal val="0"/>
                                          </p:val>
                                        </p:tav>
                                        <p:tav tm="100000">
                                          <p:val>
                                            <p:fltVal val="1"/>
                                          </p:val>
                                        </p:tav>
                                      </p:tavLst>
                                    </p:anim>
                                    <p:anim calcmode="lin" valueType="num">
                                      <p:cBhvr>
                                        <p:cTn id="41"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1000" fill="hold"/>
                                        <p:tgtEl>
                                          <p:spTgt spid="18"/>
                                        </p:tgtEl>
                                        <p:attrNameLst>
                                          <p:attrName>ppt_w</p:attrName>
                                        </p:attrNameLst>
                                      </p:cBhvr>
                                      <p:tavLst>
                                        <p:tav tm="0">
                                          <p:val>
                                            <p:fltVal val="0"/>
                                          </p:val>
                                        </p:tav>
                                        <p:tav tm="100000">
                                          <p:val>
                                            <p:strVal val="#ppt_w"/>
                                          </p:val>
                                        </p:tav>
                                      </p:tavLst>
                                    </p:anim>
                                    <p:anim calcmode="lin" valueType="num">
                                      <p:cBhvr>
                                        <p:cTn id="55" dur="1000" fill="hold"/>
                                        <p:tgtEl>
                                          <p:spTgt spid="18"/>
                                        </p:tgtEl>
                                        <p:attrNameLst>
                                          <p:attrName>ppt_h</p:attrName>
                                        </p:attrNameLst>
                                      </p:cBhvr>
                                      <p:tavLst>
                                        <p:tav tm="0">
                                          <p:val>
                                            <p:fltVal val="0"/>
                                          </p:val>
                                        </p:tav>
                                        <p:tav tm="100000">
                                          <p:val>
                                            <p:strVal val="#ppt_h"/>
                                          </p:val>
                                        </p:tav>
                                      </p:tavLst>
                                    </p:anim>
                                    <p:anim calcmode="lin" valueType="num">
                                      <p:cBhvr>
                                        <p:cTn id="56" dur="1000" fill="hold"/>
                                        <p:tgtEl>
                                          <p:spTgt spid="18"/>
                                        </p:tgtEl>
                                        <p:attrNameLst>
                                          <p:attrName>style.rotation</p:attrName>
                                        </p:attrNameLst>
                                      </p:cBhvr>
                                      <p:tavLst>
                                        <p:tav tm="0">
                                          <p:val>
                                            <p:fltVal val="90"/>
                                          </p:val>
                                        </p:tav>
                                        <p:tav tm="100000">
                                          <p:val>
                                            <p:fltVal val="0"/>
                                          </p:val>
                                        </p:tav>
                                      </p:tavLst>
                                    </p:anim>
                                    <p:animEffect transition="in" filter="fade">
                                      <p:cBhvr>
                                        <p:cTn id="5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15</a:t>
            </a:fld>
            <a:endParaRPr lang="en-US" dirty="0"/>
          </a:p>
        </p:txBody>
      </p:sp>
      <p:sp>
        <p:nvSpPr>
          <p:cNvPr id="3" name="Section Title"/>
          <p:cNvSpPr>
            <a:spLocks noGrp="1"/>
          </p:cNvSpPr>
          <p:nvPr>
            <p:ph type="title"/>
          </p:nvPr>
        </p:nvSpPr>
        <p:spPr>
          <a:xfrm>
            <a:off x="547036" y="94033"/>
            <a:ext cx="10743397" cy="679692"/>
          </a:xfrm>
        </p:spPr>
        <p:txBody>
          <a:bodyPr/>
          <a:lstStyle/>
          <a:p>
            <a:r>
              <a:rPr lang="en-US" sz="3600" dirty="0"/>
              <a:t>Individual Taxpayer Identification Numbers (ITINs)</a:t>
            </a:r>
            <a:br>
              <a:rPr lang="en-US" sz="3600" dirty="0"/>
            </a:br>
            <a:endParaRPr lang="en-US" sz="3200" dirty="0"/>
          </a:p>
        </p:txBody>
      </p:sp>
      <p:sp>
        <p:nvSpPr>
          <p:cNvPr id="4" name="Division Name, if applicable"/>
          <p:cNvSpPr>
            <a:spLocks noGrp="1"/>
          </p:cNvSpPr>
          <p:nvPr>
            <p:ph type="body" sz="quarter" idx="18"/>
          </p:nvPr>
        </p:nvSpPr>
        <p:spPr/>
        <p:txBody>
          <a:bodyPr/>
          <a:lstStyle/>
          <a:p>
            <a:r>
              <a:rPr lang="en-US" dirty="0"/>
              <a:t>Center for International Services</a:t>
            </a:r>
          </a:p>
        </p:txBody>
      </p:sp>
      <p:sp>
        <p:nvSpPr>
          <p:cNvPr id="5" name="TextBox 4"/>
          <p:cNvSpPr txBox="1"/>
          <p:nvPr/>
        </p:nvSpPr>
        <p:spPr>
          <a:xfrm>
            <a:off x="654518" y="773725"/>
            <a:ext cx="7392202"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herman Sans Book"/>
              </a:rPr>
              <a:t>Fellowship and Scholarship holders only </a:t>
            </a:r>
          </a:p>
          <a:p>
            <a:pPr marL="285750" indent="-285750">
              <a:buFont typeface="Arial" panose="020B0604020202020204" pitchFamily="34" charset="0"/>
              <a:buChar char="•"/>
            </a:pPr>
            <a:r>
              <a:rPr lang="en-US" dirty="0">
                <a:latin typeface="Sherman Sans Book"/>
              </a:rPr>
              <a:t>NOT if only receiving a reduction in your tuition that may be called a scholarship on your I-20</a:t>
            </a:r>
          </a:p>
          <a:p>
            <a:pPr marL="285750" indent="-285750">
              <a:buFont typeface="Arial" panose="020B0604020202020204" pitchFamily="34" charset="0"/>
              <a:buChar char="•"/>
            </a:pPr>
            <a:r>
              <a:rPr lang="en-US" dirty="0">
                <a:latin typeface="Sherman Sans Book"/>
              </a:rPr>
              <a:t>Information on the Center for International Services website website</a:t>
            </a:r>
          </a:p>
        </p:txBody>
      </p:sp>
      <p:pic>
        <p:nvPicPr>
          <p:cNvPr id="6" name="Picture 5">
            <a:extLst>
              <a:ext uri="{FF2B5EF4-FFF2-40B4-BE49-F238E27FC236}">
                <a16:creationId xmlns:a16="http://schemas.microsoft.com/office/drawing/2014/main" id="{EEA77C7A-6EE3-40C8-A511-43BC740124BD}"/>
              </a:ext>
            </a:extLst>
          </p:cNvPr>
          <p:cNvPicPr>
            <a:picLocks noChangeAspect="1"/>
          </p:cNvPicPr>
          <p:nvPr/>
        </p:nvPicPr>
        <p:blipFill>
          <a:blip r:embed="rId3"/>
          <a:stretch>
            <a:fillRect/>
          </a:stretch>
        </p:blipFill>
        <p:spPr>
          <a:xfrm>
            <a:off x="4743352" y="1974054"/>
            <a:ext cx="6547081" cy="4017782"/>
          </a:xfrm>
          <a:prstGeom prst="rect">
            <a:avLst/>
          </a:prstGeom>
        </p:spPr>
      </p:pic>
      <p:cxnSp>
        <p:nvCxnSpPr>
          <p:cNvPr id="8" name="Straight Arrow Connector 7">
            <a:extLst>
              <a:ext uri="{FF2B5EF4-FFF2-40B4-BE49-F238E27FC236}">
                <a16:creationId xmlns:a16="http://schemas.microsoft.com/office/drawing/2014/main" id="{8C53162B-96B3-4AB9-A1AE-FD64AAECBB1D}"/>
              </a:ext>
            </a:extLst>
          </p:cNvPr>
          <p:cNvCxnSpPr>
            <a:cxnSpLocks/>
          </p:cNvCxnSpPr>
          <p:nvPr/>
        </p:nvCxnSpPr>
        <p:spPr>
          <a:xfrm>
            <a:off x="3577213" y="5586884"/>
            <a:ext cx="1166139"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28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4DFE485-6646-4577-974B-D3572DBC9FE6}"/>
              </a:ext>
            </a:extLst>
          </p:cNvPr>
          <p:cNvPicPr>
            <a:picLocks noChangeAspect="1"/>
          </p:cNvPicPr>
          <p:nvPr/>
        </p:nvPicPr>
        <p:blipFill>
          <a:blip r:embed="rId3"/>
          <a:stretch>
            <a:fillRect/>
          </a:stretch>
        </p:blipFill>
        <p:spPr>
          <a:xfrm>
            <a:off x="6251893" y="1294467"/>
            <a:ext cx="5857196" cy="3817158"/>
          </a:xfrm>
          <a:prstGeom prst="rect">
            <a:avLst/>
          </a:prstGeom>
        </p:spPr>
      </p:pic>
      <p:sp>
        <p:nvSpPr>
          <p:cNvPr id="13" name="Slide Number"/>
          <p:cNvSpPr>
            <a:spLocks noGrp="1"/>
          </p:cNvSpPr>
          <p:nvPr>
            <p:ph type="sldNum" sz="quarter" idx="10"/>
          </p:nvPr>
        </p:nvSpPr>
        <p:spPr/>
        <p:txBody>
          <a:bodyPr/>
          <a:lstStyle/>
          <a:p>
            <a:fld id="{F343A32A-436A-8143-8894-653E98457856}" type="slidenum">
              <a:rPr lang="en-US" smtClean="0"/>
              <a:pPr/>
              <a:t>16</a:t>
            </a:fld>
            <a:endParaRPr lang="en-US" dirty="0"/>
          </a:p>
        </p:txBody>
      </p:sp>
      <p:sp>
        <p:nvSpPr>
          <p:cNvPr id="3" name="Section Title"/>
          <p:cNvSpPr>
            <a:spLocks noGrp="1"/>
          </p:cNvSpPr>
          <p:nvPr>
            <p:ph type="title"/>
          </p:nvPr>
        </p:nvSpPr>
        <p:spPr>
          <a:xfrm>
            <a:off x="547037" y="167332"/>
            <a:ext cx="4861726" cy="650815"/>
          </a:xfrm>
        </p:spPr>
        <p:txBody>
          <a:bodyPr/>
          <a:lstStyle/>
          <a:p>
            <a:r>
              <a:rPr lang="en-US" sz="3600" dirty="0"/>
              <a:t>Dependents</a:t>
            </a:r>
            <a:br>
              <a:rPr lang="en-US" sz="3600" dirty="0"/>
            </a:br>
            <a:br>
              <a:rPr lang="en-US" sz="3600" dirty="0"/>
            </a:br>
            <a:br>
              <a:rPr lang="en-US" sz="2000" dirty="0"/>
            </a:br>
            <a:br>
              <a:rPr lang="en-US" sz="2000" dirty="0"/>
            </a:br>
            <a:endParaRPr lang="en-US" sz="3200" dirty="0"/>
          </a:p>
        </p:txBody>
      </p:sp>
      <p:sp>
        <p:nvSpPr>
          <p:cNvPr id="4" name="Division Name, if applicable"/>
          <p:cNvSpPr>
            <a:spLocks noGrp="1"/>
          </p:cNvSpPr>
          <p:nvPr>
            <p:ph type="body" sz="quarter" idx="18"/>
          </p:nvPr>
        </p:nvSpPr>
        <p:spPr/>
        <p:txBody>
          <a:bodyPr/>
          <a:lstStyle/>
          <a:p>
            <a:r>
              <a:rPr lang="en-US" dirty="0"/>
              <a:t>Center for International Services</a:t>
            </a:r>
          </a:p>
        </p:txBody>
      </p:sp>
      <p:sp>
        <p:nvSpPr>
          <p:cNvPr id="5" name="TextBox 4"/>
          <p:cNvSpPr txBox="1"/>
          <p:nvPr/>
        </p:nvSpPr>
        <p:spPr>
          <a:xfrm>
            <a:off x="654518" y="818147"/>
            <a:ext cx="5639311" cy="3847207"/>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rebuchet MS" panose="020B0603020202020204" pitchFamily="34" charset="0"/>
              </a:rPr>
              <a:t>Spouses and Children under 21 yrs. of age-not mother, father, sister, brother, grandma, etc.</a:t>
            </a:r>
          </a:p>
          <a:p>
            <a:pPr marL="285750" indent="-285750">
              <a:buFont typeface="Arial" panose="020B0604020202020204" pitchFamily="34" charset="0"/>
              <a:buChar char="•"/>
            </a:pPr>
            <a:r>
              <a:rPr lang="en-US" sz="2000" dirty="0">
                <a:latin typeface="Trebuchet MS" panose="020B0603020202020204" pitchFamily="34" charset="0"/>
              </a:rPr>
              <a:t>Dependent Request Form on Center  for International Services Website</a:t>
            </a:r>
          </a:p>
          <a:p>
            <a:pPr marL="285750" indent="-285750">
              <a:buFont typeface="Arial" panose="020B0604020202020204" pitchFamily="34" charset="0"/>
              <a:buChar char="•"/>
            </a:pPr>
            <a:r>
              <a:rPr lang="en-US" sz="2000" dirty="0">
                <a:latin typeface="Trebuchet MS" panose="020B0603020202020204" pitchFamily="34" charset="0"/>
              </a:rPr>
              <a:t>Must submit financial support documentation &amp; health insurance to bring dependents</a:t>
            </a:r>
          </a:p>
          <a:p>
            <a:pPr marL="285750" indent="-285750">
              <a:buFont typeface="Arial" panose="020B0604020202020204" pitchFamily="34" charset="0"/>
              <a:buChar char="•"/>
            </a:pPr>
            <a:r>
              <a:rPr lang="en-US" sz="2000" dirty="0">
                <a:latin typeface="Trebuchet MS" panose="020B0603020202020204" pitchFamily="34" charset="0"/>
              </a:rPr>
              <a:t>Their legal status is linked to your status</a:t>
            </a:r>
          </a:p>
          <a:p>
            <a:pPr marL="285750" indent="-285750">
              <a:buFont typeface="Arial" panose="020B0604020202020204" pitchFamily="34" charset="0"/>
              <a:buChar char="•"/>
            </a:pPr>
            <a:r>
              <a:rPr lang="en-US" sz="2000" dirty="0">
                <a:latin typeface="Trebuchet MS" panose="020B0603020202020204" pitchFamily="34" charset="0"/>
              </a:rPr>
              <a:t>F-2s cannot seek employment</a:t>
            </a:r>
          </a:p>
          <a:p>
            <a:pPr marL="285750" indent="-285750">
              <a:buFont typeface="Arial" panose="020B0604020202020204" pitchFamily="34" charset="0"/>
              <a:buChar char="•"/>
            </a:pPr>
            <a:r>
              <a:rPr lang="en-US" sz="2000" dirty="0">
                <a:latin typeface="Trebuchet MS" panose="020B0603020202020204" pitchFamily="34" charset="0"/>
              </a:rPr>
              <a:t>F-2s cannot enroll in full-time course of study or degree program, except K-12 </a:t>
            </a:r>
          </a:p>
          <a:p>
            <a:pPr marL="285750" indent="-285750">
              <a:buFont typeface="Arial" panose="020B0604020202020204" pitchFamily="34" charset="0"/>
              <a:buChar char="•"/>
            </a:pPr>
            <a:endParaRPr lang="en-US" sz="2400" dirty="0">
              <a:latin typeface="Trebuchet MS" panose="020B0603020202020204" pitchFamily="34" charset="0"/>
            </a:endParaRPr>
          </a:p>
        </p:txBody>
      </p:sp>
      <p:pic>
        <p:nvPicPr>
          <p:cNvPr id="2" name="Picture 1"/>
          <p:cNvPicPr>
            <a:picLocks noChangeAspect="1"/>
          </p:cNvPicPr>
          <p:nvPr/>
        </p:nvPicPr>
        <p:blipFill rotWithShape="1">
          <a:blip r:embed="rId4"/>
          <a:srcRect l="48230"/>
          <a:stretch/>
        </p:blipFill>
        <p:spPr>
          <a:xfrm>
            <a:off x="6468177" y="1349976"/>
            <a:ext cx="3965608" cy="4544111"/>
          </a:xfrm>
          <a:prstGeom prst="rect">
            <a:avLst/>
          </a:prstGeom>
        </p:spPr>
      </p:pic>
      <p:grpSp>
        <p:nvGrpSpPr>
          <p:cNvPr id="19" name="Group 18"/>
          <p:cNvGrpSpPr/>
          <p:nvPr/>
        </p:nvGrpSpPr>
        <p:grpSpPr>
          <a:xfrm>
            <a:off x="6951043" y="1428328"/>
            <a:ext cx="3145934" cy="1070801"/>
            <a:chOff x="6951043" y="1428328"/>
            <a:chExt cx="3145934" cy="1070801"/>
          </a:xfrm>
        </p:grpSpPr>
        <p:cxnSp>
          <p:nvCxnSpPr>
            <p:cNvPr id="9" name="Straight Connector 8"/>
            <p:cNvCxnSpPr/>
            <p:nvPr/>
          </p:nvCxnSpPr>
          <p:spPr>
            <a:xfrm>
              <a:off x="6951043" y="1725504"/>
              <a:ext cx="662540" cy="719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a:stretch>
              <a:fillRect/>
            </a:stretch>
          </p:blipFill>
          <p:spPr>
            <a:xfrm>
              <a:off x="9401973" y="1634874"/>
              <a:ext cx="695004" cy="749873"/>
            </a:xfrm>
            <a:prstGeom prst="rect">
              <a:avLst/>
            </a:prstGeom>
          </p:spPr>
        </p:pic>
        <p:cxnSp>
          <p:nvCxnSpPr>
            <p:cNvPr id="12" name="Straight Connector 11"/>
            <p:cNvCxnSpPr/>
            <p:nvPr/>
          </p:nvCxnSpPr>
          <p:spPr>
            <a:xfrm>
              <a:off x="8593653" y="1464478"/>
              <a:ext cx="662540" cy="719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845238" y="1609458"/>
              <a:ext cx="662540" cy="7193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048352" y="1671190"/>
              <a:ext cx="556560" cy="8279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9430541" y="1555144"/>
              <a:ext cx="556560" cy="8279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8623931" y="1428328"/>
              <a:ext cx="556560" cy="8279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836567" y="1595840"/>
              <a:ext cx="556560" cy="8279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a:extLst>
              <a:ext uri="{FF2B5EF4-FFF2-40B4-BE49-F238E27FC236}">
                <a16:creationId xmlns:a16="http://schemas.microsoft.com/office/drawing/2014/main" id="{28722A89-C6E2-4186-A78E-2E5CF34217F8}"/>
              </a:ext>
            </a:extLst>
          </p:cNvPr>
          <p:cNvCxnSpPr/>
          <p:nvPr/>
        </p:nvCxnSpPr>
        <p:spPr>
          <a:xfrm>
            <a:off x="5556840" y="4776850"/>
            <a:ext cx="827773" cy="0"/>
          </a:xfrm>
          <a:prstGeom prst="straightConnector1">
            <a:avLst/>
          </a:prstGeom>
          <a:ln w="38100">
            <a:solidFill>
              <a:srgbClr val="D445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2895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2)">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 presetClass="exit" presetSubtype="0" fill="hold"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17</a:t>
            </a:fld>
            <a:endParaRPr lang="en-US" dirty="0"/>
          </a:p>
        </p:txBody>
      </p:sp>
      <p:sp>
        <p:nvSpPr>
          <p:cNvPr id="3" name="Title 2"/>
          <p:cNvSpPr>
            <a:spLocks noGrp="1"/>
          </p:cNvSpPr>
          <p:nvPr>
            <p:ph type="title"/>
          </p:nvPr>
        </p:nvSpPr>
        <p:spPr/>
        <p:txBody>
          <a:bodyPr/>
          <a:lstStyle/>
          <a:p>
            <a:r>
              <a:rPr lang="en-US" dirty="0"/>
              <a:t>Leaves of Absence</a:t>
            </a:r>
          </a:p>
        </p:txBody>
      </p:sp>
      <p:sp>
        <p:nvSpPr>
          <p:cNvPr id="4" name="Text Placeholder 3"/>
          <p:cNvSpPr>
            <a:spLocks noGrp="1"/>
          </p:cNvSpPr>
          <p:nvPr>
            <p:ph type="body" sz="quarter" idx="20"/>
          </p:nvPr>
        </p:nvSpPr>
        <p:spPr>
          <a:xfrm>
            <a:off x="1066800" y="1172818"/>
            <a:ext cx="4554354" cy="4350350"/>
          </a:xfrm>
        </p:spPr>
        <p:txBody>
          <a:bodyPr/>
          <a:lstStyle/>
          <a:p>
            <a:r>
              <a:rPr lang="en-US" sz="2400" dirty="0">
                <a:latin typeface="Sherman Sans Book"/>
              </a:rPr>
              <a:t>Medical:</a:t>
            </a:r>
          </a:p>
          <a:p>
            <a:pPr marL="342900" indent="-342900">
              <a:buFont typeface="Arial" panose="020B0604020202020204" pitchFamily="34" charset="0"/>
              <a:buChar char="•"/>
            </a:pPr>
            <a:r>
              <a:rPr lang="en-US" sz="2400" dirty="0">
                <a:latin typeface="Sherman Sans Book"/>
              </a:rPr>
              <a:t>Must submit written recommendation from a licensed physician, clinical psychologist or doctor of osteopathy</a:t>
            </a:r>
          </a:p>
          <a:p>
            <a:pPr marL="342900" indent="-342900">
              <a:buFont typeface="Arial" panose="020B0604020202020204" pitchFamily="34" charset="0"/>
              <a:buChar char="•"/>
            </a:pPr>
            <a:r>
              <a:rPr lang="en-US" sz="2400" dirty="0">
                <a:latin typeface="Sherman Sans Book"/>
              </a:rPr>
              <a:t>May remain in the U.S. while on an approved Medical Leave of Absence</a:t>
            </a:r>
          </a:p>
        </p:txBody>
      </p:sp>
      <p:sp>
        <p:nvSpPr>
          <p:cNvPr id="6" name="Text Placeholder 5"/>
          <p:cNvSpPr>
            <a:spLocks noGrp="1"/>
          </p:cNvSpPr>
          <p:nvPr>
            <p:ph type="body" sz="quarter" idx="22"/>
          </p:nvPr>
        </p:nvSpPr>
        <p:spPr/>
        <p:txBody>
          <a:bodyPr/>
          <a:lstStyle/>
          <a:p>
            <a:r>
              <a:rPr lang="en-US" dirty="0"/>
              <a:t>Center for International Services</a:t>
            </a:r>
          </a:p>
        </p:txBody>
      </p:sp>
      <p:sp>
        <p:nvSpPr>
          <p:cNvPr id="5" name="TextBox 4"/>
          <p:cNvSpPr txBox="1"/>
          <p:nvPr/>
        </p:nvSpPr>
        <p:spPr>
          <a:xfrm>
            <a:off x="6811664" y="1172818"/>
            <a:ext cx="4706753" cy="2308324"/>
          </a:xfrm>
          <a:prstGeom prst="rect">
            <a:avLst/>
          </a:prstGeom>
          <a:noFill/>
        </p:spPr>
        <p:txBody>
          <a:bodyPr wrap="square" rtlCol="0">
            <a:spAutoFit/>
          </a:bodyPr>
          <a:lstStyle/>
          <a:p>
            <a:r>
              <a:rPr lang="en-US" sz="2400" dirty="0">
                <a:latin typeface="Sherman Sans Book"/>
              </a:rPr>
              <a:t>Personal:</a:t>
            </a:r>
          </a:p>
          <a:p>
            <a:pPr marL="457200" indent="-457200">
              <a:buFont typeface="Arial" panose="020B0604020202020204" pitchFamily="34" charset="0"/>
              <a:buChar char="•"/>
            </a:pPr>
            <a:r>
              <a:rPr lang="en-US" sz="2400" dirty="0">
                <a:latin typeface="Sherman Sans Book"/>
              </a:rPr>
              <a:t>Must begin with academic department</a:t>
            </a:r>
          </a:p>
          <a:p>
            <a:pPr marL="457200" indent="-457200">
              <a:buFont typeface="Arial" panose="020B0604020202020204" pitchFamily="34" charset="0"/>
              <a:buChar char="•"/>
            </a:pPr>
            <a:r>
              <a:rPr lang="en-US" sz="2400" dirty="0">
                <a:latin typeface="Sherman Sans Book"/>
              </a:rPr>
              <a:t>F-1/J-1 status will be terminated</a:t>
            </a:r>
          </a:p>
          <a:p>
            <a:pPr marL="457200" indent="-457200">
              <a:buFont typeface="Arial" panose="020B0604020202020204" pitchFamily="34" charset="0"/>
              <a:buChar char="•"/>
            </a:pPr>
            <a:r>
              <a:rPr lang="en-US" sz="2400" dirty="0">
                <a:latin typeface="Sherman Sans Book"/>
              </a:rPr>
              <a:t>May not remain in the U.S. while on a Personal Leave of Absence</a:t>
            </a:r>
          </a:p>
        </p:txBody>
      </p:sp>
    </p:spTree>
    <p:extLst>
      <p:ext uri="{BB962C8B-B14F-4D97-AF65-F5344CB8AC3E}">
        <p14:creationId xmlns:p14="http://schemas.microsoft.com/office/powerpoint/2010/main" val="105123499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343A32A-436A-8143-8894-653E98457856}" type="slidenum">
              <a:rPr lang="en-US" smtClean="0"/>
              <a:pPr/>
              <a:t>18</a:t>
            </a:fld>
            <a:endParaRPr lang="en-US" dirty="0"/>
          </a:p>
        </p:txBody>
      </p:sp>
      <p:sp>
        <p:nvSpPr>
          <p:cNvPr id="3" name="Title 2"/>
          <p:cNvSpPr>
            <a:spLocks noGrp="1"/>
          </p:cNvSpPr>
          <p:nvPr>
            <p:ph type="title"/>
          </p:nvPr>
        </p:nvSpPr>
        <p:spPr/>
        <p:txBody>
          <a:bodyPr/>
          <a:lstStyle/>
          <a:p>
            <a:r>
              <a:rPr lang="en-US" dirty="0"/>
              <a:t>international.syr.edu</a:t>
            </a:r>
          </a:p>
        </p:txBody>
      </p:sp>
      <p:sp>
        <p:nvSpPr>
          <p:cNvPr id="6" name="Text Placeholder 5"/>
          <p:cNvSpPr>
            <a:spLocks noGrp="1"/>
          </p:cNvSpPr>
          <p:nvPr>
            <p:ph type="body" sz="quarter" idx="22"/>
          </p:nvPr>
        </p:nvSpPr>
        <p:spPr/>
        <p:txBody>
          <a:bodyPr/>
          <a:lstStyle/>
          <a:p>
            <a:r>
              <a:rPr lang="en-US" dirty="0"/>
              <a:t>Center for International Services</a:t>
            </a:r>
          </a:p>
        </p:txBody>
      </p:sp>
      <p:pic>
        <p:nvPicPr>
          <p:cNvPr id="7" name="Picture 6">
            <a:extLst>
              <a:ext uri="{FF2B5EF4-FFF2-40B4-BE49-F238E27FC236}">
                <a16:creationId xmlns:a16="http://schemas.microsoft.com/office/drawing/2014/main" id="{6D355169-1C33-4F2B-B63D-3925F2FDD2D2}"/>
              </a:ext>
            </a:extLst>
          </p:cNvPr>
          <p:cNvPicPr>
            <a:picLocks noChangeAspect="1"/>
          </p:cNvPicPr>
          <p:nvPr/>
        </p:nvPicPr>
        <p:blipFill>
          <a:blip r:embed="rId3"/>
          <a:stretch>
            <a:fillRect/>
          </a:stretch>
        </p:blipFill>
        <p:spPr>
          <a:xfrm>
            <a:off x="3667648" y="1015092"/>
            <a:ext cx="5264914" cy="5000544"/>
          </a:xfrm>
          <a:prstGeom prst="rect">
            <a:avLst/>
          </a:prstGeom>
        </p:spPr>
      </p:pic>
    </p:spTree>
    <p:extLst>
      <p:ext uri="{BB962C8B-B14F-4D97-AF65-F5344CB8AC3E}">
        <p14:creationId xmlns:p14="http://schemas.microsoft.com/office/powerpoint/2010/main" val="241697457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D6E7C6-7BF0-4252-8C23-BDCB36DE1B50}"/>
              </a:ext>
            </a:extLst>
          </p:cNvPr>
          <p:cNvSpPr>
            <a:spLocks noGrp="1"/>
          </p:cNvSpPr>
          <p:nvPr>
            <p:ph type="sldNum" sz="quarter" idx="10"/>
          </p:nvPr>
        </p:nvSpPr>
        <p:spPr/>
        <p:txBody>
          <a:bodyPr/>
          <a:lstStyle/>
          <a:p>
            <a:fld id="{F343A32A-436A-8143-8894-653E98457856}" type="slidenum">
              <a:rPr lang="en-US" smtClean="0"/>
              <a:pPr/>
              <a:t>19</a:t>
            </a:fld>
            <a:endParaRPr lang="en-US" dirty="0"/>
          </a:p>
        </p:txBody>
      </p:sp>
      <p:sp>
        <p:nvSpPr>
          <p:cNvPr id="3" name="Title 2">
            <a:extLst>
              <a:ext uri="{FF2B5EF4-FFF2-40B4-BE49-F238E27FC236}">
                <a16:creationId xmlns:a16="http://schemas.microsoft.com/office/drawing/2014/main" id="{502E3C0A-8599-45A9-8CC8-20EDD0F4CA0C}"/>
              </a:ext>
            </a:extLst>
          </p:cNvPr>
          <p:cNvSpPr>
            <a:spLocks noGrp="1"/>
          </p:cNvSpPr>
          <p:nvPr>
            <p:ph type="title"/>
          </p:nvPr>
        </p:nvSpPr>
        <p:spPr/>
        <p:txBody>
          <a:bodyPr/>
          <a:lstStyle/>
          <a:p>
            <a:r>
              <a:rPr lang="en-US" dirty="0"/>
              <a:t>Top Ten Tips for Using Our Office</a:t>
            </a:r>
          </a:p>
        </p:txBody>
      </p:sp>
      <p:sp>
        <p:nvSpPr>
          <p:cNvPr id="5" name="Text Placeholder 4">
            <a:extLst>
              <a:ext uri="{FF2B5EF4-FFF2-40B4-BE49-F238E27FC236}">
                <a16:creationId xmlns:a16="http://schemas.microsoft.com/office/drawing/2014/main" id="{9132B1B5-F6B1-4FB9-8A14-68CD2FF30A20}"/>
              </a:ext>
            </a:extLst>
          </p:cNvPr>
          <p:cNvSpPr>
            <a:spLocks noGrp="1"/>
          </p:cNvSpPr>
          <p:nvPr>
            <p:ph type="body" sz="quarter" idx="20"/>
          </p:nvPr>
        </p:nvSpPr>
        <p:spPr>
          <a:xfrm>
            <a:off x="1066801" y="1048673"/>
            <a:ext cx="8913779" cy="3013377"/>
          </a:xfrm>
        </p:spPr>
        <p:txBody>
          <a:bodyPr/>
          <a:lstStyle/>
          <a:p>
            <a:pPr lvl="1" indent="0">
              <a:buNone/>
            </a:pPr>
            <a:endParaRPr lang="en-US" sz="800" dirty="0"/>
          </a:p>
          <a:p>
            <a:r>
              <a:rPr lang="en-US" sz="1800" dirty="0"/>
              <a:t>10. Use our Advisor on Call hours, Monday through Friday, 11 am -3 pm:  someone is always available during those times; outside those times you risk having no one available to see you.</a:t>
            </a:r>
          </a:p>
          <a:p>
            <a:r>
              <a:rPr lang="en-US" sz="1800" dirty="0"/>
              <a:t>9. Use our general office email:  </a:t>
            </a:r>
            <a:r>
              <a:rPr lang="en-US" sz="1800" dirty="0">
                <a:hlinkClick r:id="rId3"/>
              </a:rPr>
              <a:t>international@syr.edu</a:t>
            </a:r>
            <a:r>
              <a:rPr lang="en-US" sz="1800" dirty="0"/>
              <a:t>; it is monitored several times a day, Monday through Friday, and messages are distributed to advisors throughout the day, Monday through Friday.   Remember our office is closed over the weekends so an email you send on Friday at 9 pm will likely not be read until sometime on Monday.  If you have a real emergency, you can always contact DPS and they know how to contact the Director. </a:t>
            </a:r>
          </a:p>
        </p:txBody>
      </p:sp>
      <p:sp>
        <p:nvSpPr>
          <p:cNvPr id="6" name="Text Placeholder 5">
            <a:extLst>
              <a:ext uri="{FF2B5EF4-FFF2-40B4-BE49-F238E27FC236}">
                <a16:creationId xmlns:a16="http://schemas.microsoft.com/office/drawing/2014/main" id="{A2377D8D-44E6-4623-A813-5547B072762B}"/>
              </a:ext>
            </a:extLst>
          </p:cNvPr>
          <p:cNvSpPr>
            <a:spLocks noGrp="1"/>
          </p:cNvSpPr>
          <p:nvPr>
            <p:ph type="body" sz="quarter" idx="22"/>
          </p:nvPr>
        </p:nvSpPr>
        <p:spPr/>
        <p:txBody>
          <a:bodyPr/>
          <a:lstStyle/>
          <a:p>
            <a:r>
              <a:rPr lang="en-US" dirty="0"/>
              <a:t>Center for International Services</a:t>
            </a:r>
          </a:p>
        </p:txBody>
      </p:sp>
      <p:pic>
        <p:nvPicPr>
          <p:cNvPr id="1026" name="Picture 2" descr="The Year in Review: INtown&amp;#39;s Top 10 Stories of 2019 - Atlanta Intown">
            <a:extLst>
              <a:ext uri="{FF2B5EF4-FFF2-40B4-BE49-F238E27FC236}">
                <a16:creationId xmlns:a16="http://schemas.microsoft.com/office/drawing/2014/main" id="{01CF6C47-7108-4CF8-9275-8232A48E68D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061" b="96761" l="3949" r="91943">
                        <a14:foregroundMark x1="5371" y1="59514" x2="5371" y2="59514"/>
                        <a14:foregroundMark x1="37441" y1="8704" x2="37441" y2="8704"/>
                        <a14:foregroundMark x1="50869" y1="5263" x2="50869" y2="5263"/>
                        <a14:foregroundMark x1="21643" y1="38866" x2="21643" y2="38866"/>
                        <a14:foregroundMark x1="26224" y1="28138" x2="26224" y2="28138"/>
                        <a14:foregroundMark x1="31912" y1="20243" x2="31912" y2="20243"/>
                        <a14:foregroundMark x1="39652" y1="14980" x2="39652" y2="14980"/>
                        <a14:foregroundMark x1="48183" y1="12551" x2="48183" y2="12551"/>
                        <a14:foregroundMark x1="56240" y1="14575" x2="56240" y2="14575"/>
                        <a14:foregroundMark x1="64139" y1="17206" x2="64139" y2="17206"/>
                        <a14:foregroundMark x1="4581" y1="58097" x2="4581" y2="58097"/>
                        <a14:foregroundMark x1="89573" y1="29757" x2="89573" y2="29757"/>
                        <a14:foregroundMark x1="92259" y1="38462" x2="92259" y2="38462"/>
                        <a14:foregroundMark x1="74882" y1="38259" x2="74882" y2="38259"/>
                        <a14:foregroundMark x1="67457" y1="43117" x2="67457" y2="43117"/>
                        <a14:foregroundMark x1="51975" y1="47976" x2="51975" y2="47976"/>
                        <a14:foregroundMark x1="39336" y1="61943" x2="39336" y2="61943"/>
                        <a14:foregroundMark x1="19431" y1="61336" x2="19431" y2="61336"/>
                        <a14:foregroundMark x1="35229" y1="91903" x2="35229" y2="91903"/>
                        <a14:foregroundMark x1="46919" y1="96761" x2="46919" y2="96761"/>
                        <a14:foregroundMark x1="36493" y1="84818" x2="36493" y2="84818"/>
                        <a14:foregroundMark x1="44392" y1="89879" x2="44392" y2="89879"/>
                        <a14:foregroundMark x1="53870" y1="88462" x2="53870" y2="88462"/>
                        <a14:foregroundMark x1="61769" y1="86032" x2="61769" y2="86032"/>
                        <a14:foregroundMark x1="68720" y1="80567" x2="68720" y2="80567"/>
                        <a14:foregroundMark x1="74724" y1="72470" x2="74724" y2="72470"/>
                        <a14:foregroundMark x1="78199" y1="63360" x2="78199" y2="63360"/>
                      </a14:backgroundRemoval>
                    </a14:imgEffect>
                  </a14:imgLayer>
                </a14:imgProps>
              </a:ext>
              <a:ext uri="{28A0092B-C50C-407E-A947-70E740481C1C}">
                <a14:useLocalDpi xmlns:a14="http://schemas.microsoft.com/office/drawing/2010/main" val="0"/>
              </a:ext>
            </a:extLst>
          </a:blip>
          <a:srcRect/>
          <a:stretch>
            <a:fillRect/>
          </a:stretch>
        </p:blipFill>
        <p:spPr bwMode="auto">
          <a:xfrm rot="2755980">
            <a:off x="9729350" y="1439630"/>
            <a:ext cx="2182962" cy="17036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5C45C7A-2398-4E11-961C-4D217639AE3C}"/>
              </a:ext>
            </a:extLst>
          </p:cNvPr>
          <p:cNvSpPr txBox="1"/>
          <p:nvPr/>
        </p:nvSpPr>
        <p:spPr>
          <a:xfrm>
            <a:off x="1066801" y="3534195"/>
            <a:ext cx="10667999" cy="2308324"/>
          </a:xfrm>
          <a:prstGeom prst="rect">
            <a:avLst/>
          </a:prstGeom>
          <a:noFill/>
        </p:spPr>
        <p:txBody>
          <a:bodyPr wrap="square">
            <a:spAutoFit/>
          </a:bodyPr>
          <a:lstStyle/>
          <a:p>
            <a:r>
              <a:rPr lang="en-US" sz="1800" dirty="0"/>
              <a:t>8. It is best practice  to either email OR call OR come in;  you do not need to do all three.</a:t>
            </a:r>
            <a:br>
              <a:rPr lang="en-US" sz="1800" dirty="0"/>
            </a:br>
            <a:endParaRPr lang="en-US" sz="1800" dirty="0"/>
          </a:p>
          <a:p>
            <a:r>
              <a:rPr lang="en-US" dirty="0"/>
              <a:t>7.  I</a:t>
            </a:r>
            <a:r>
              <a:rPr lang="en-US" sz="1800" dirty="0"/>
              <a:t>t is best practice to email one advisor about a topic, not all the advisors with the same message; it is best practice to email </a:t>
            </a:r>
            <a:r>
              <a:rPr lang="en-US" sz="1800" dirty="0">
                <a:hlinkClick r:id="rId3"/>
              </a:rPr>
              <a:t>international@syr.edu</a:t>
            </a:r>
            <a:r>
              <a:rPr lang="en-US" sz="1800" dirty="0"/>
              <a:t> OR an individual advisor.  Best practice is likely to get you the fastest response!</a:t>
            </a:r>
          </a:p>
          <a:p>
            <a:endParaRPr lang="en-US" sz="1800" dirty="0"/>
          </a:p>
          <a:p>
            <a:r>
              <a:rPr lang="en-US" sz="1800" dirty="0"/>
              <a:t>6. Try looking under the immigration tab on our website for an answer to your question first…there is a lot of information there! </a:t>
            </a:r>
          </a:p>
        </p:txBody>
      </p:sp>
    </p:spTree>
    <p:extLst>
      <p:ext uri="{BB962C8B-B14F-4D97-AF65-F5344CB8AC3E}">
        <p14:creationId xmlns:p14="http://schemas.microsoft.com/office/powerpoint/2010/main" val="4177927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 calcmode="lin" valueType="num">
                                      <p:cBhvr>
                                        <p:cTn id="28"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p:cTn id="3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2</a:t>
            </a:fld>
            <a:endParaRPr lang="en-US" dirty="0"/>
          </a:p>
        </p:txBody>
      </p:sp>
      <p:sp>
        <p:nvSpPr>
          <p:cNvPr id="3" name="Section Title"/>
          <p:cNvSpPr>
            <a:spLocks noGrp="1"/>
          </p:cNvSpPr>
          <p:nvPr>
            <p:ph type="title"/>
          </p:nvPr>
        </p:nvSpPr>
        <p:spPr>
          <a:xfrm>
            <a:off x="619540" y="217132"/>
            <a:ext cx="4861726" cy="707207"/>
          </a:xfrm>
        </p:spPr>
        <p:txBody>
          <a:bodyPr/>
          <a:lstStyle/>
          <a:p>
            <a:r>
              <a:rPr lang="en-US" sz="3600" dirty="0"/>
              <a:t>3 Do’s and a Don’t</a:t>
            </a:r>
            <a:br>
              <a:rPr lang="en-US" sz="3600" dirty="0"/>
            </a:br>
            <a:br>
              <a:rPr lang="en-US" sz="3600" dirty="0"/>
            </a:br>
            <a:endParaRPr lang="en-US" sz="3200" dirty="0"/>
          </a:p>
        </p:txBody>
      </p:sp>
      <p:sp>
        <p:nvSpPr>
          <p:cNvPr id="4" name="Division Name, if applicable"/>
          <p:cNvSpPr>
            <a:spLocks noGrp="1"/>
          </p:cNvSpPr>
          <p:nvPr>
            <p:ph type="body" sz="quarter" idx="18"/>
          </p:nvPr>
        </p:nvSpPr>
        <p:spPr/>
        <p:txBody>
          <a:bodyPr/>
          <a:lstStyle/>
          <a:p>
            <a:r>
              <a:rPr lang="en-US" dirty="0"/>
              <a:t>Center for International Services</a:t>
            </a:r>
          </a:p>
        </p:txBody>
      </p:sp>
      <p:sp>
        <p:nvSpPr>
          <p:cNvPr id="5" name="TextBox 4"/>
          <p:cNvSpPr txBox="1"/>
          <p:nvPr/>
        </p:nvSpPr>
        <p:spPr>
          <a:xfrm>
            <a:off x="772683" y="1513790"/>
            <a:ext cx="6377608" cy="461665"/>
          </a:xfrm>
          <a:prstGeom prst="rect">
            <a:avLst/>
          </a:prstGeom>
          <a:noFill/>
        </p:spPr>
        <p:txBody>
          <a:bodyPr wrap="square" rtlCol="0">
            <a:spAutoFit/>
          </a:bodyPr>
          <a:lstStyle/>
          <a:p>
            <a:r>
              <a:rPr lang="en-US" sz="2400" dirty="0">
                <a:latin typeface="Sherman Sans Book"/>
              </a:rPr>
              <a:t>DO - Keep your Documents valid</a:t>
            </a:r>
          </a:p>
        </p:txBody>
      </p:sp>
      <p:sp>
        <p:nvSpPr>
          <p:cNvPr id="6" name="TextBox 5"/>
          <p:cNvSpPr txBox="1"/>
          <p:nvPr/>
        </p:nvSpPr>
        <p:spPr>
          <a:xfrm>
            <a:off x="757027" y="2564906"/>
            <a:ext cx="5774634" cy="461665"/>
          </a:xfrm>
          <a:prstGeom prst="rect">
            <a:avLst/>
          </a:prstGeom>
          <a:noFill/>
        </p:spPr>
        <p:txBody>
          <a:bodyPr wrap="square" rtlCol="0">
            <a:spAutoFit/>
          </a:bodyPr>
          <a:lstStyle/>
          <a:p>
            <a:pPr lvl="0"/>
            <a:r>
              <a:rPr lang="en-US" sz="2400" dirty="0">
                <a:solidFill>
                  <a:prstClr val="black"/>
                </a:solidFill>
                <a:latin typeface="Sherman Sans Book"/>
              </a:rPr>
              <a:t>DO - Update your Information</a:t>
            </a:r>
          </a:p>
        </p:txBody>
      </p:sp>
      <p:sp>
        <p:nvSpPr>
          <p:cNvPr id="7" name="TextBox 6"/>
          <p:cNvSpPr txBox="1"/>
          <p:nvPr/>
        </p:nvSpPr>
        <p:spPr>
          <a:xfrm>
            <a:off x="772683" y="3618768"/>
            <a:ext cx="5642111" cy="461665"/>
          </a:xfrm>
          <a:prstGeom prst="rect">
            <a:avLst/>
          </a:prstGeom>
          <a:noFill/>
        </p:spPr>
        <p:txBody>
          <a:bodyPr wrap="square" rtlCol="0">
            <a:spAutoFit/>
          </a:bodyPr>
          <a:lstStyle/>
          <a:p>
            <a:pPr lvl="0"/>
            <a:r>
              <a:rPr lang="en-US" sz="2400" dirty="0">
                <a:solidFill>
                  <a:prstClr val="black"/>
                </a:solidFill>
                <a:latin typeface="Sherman Sans Book"/>
              </a:rPr>
              <a:t>DO - Register Full-time every semester</a:t>
            </a:r>
            <a:endParaRPr lang="en-US" dirty="0">
              <a:latin typeface="Sherman Sans Book"/>
            </a:endParaRPr>
          </a:p>
        </p:txBody>
      </p:sp>
      <p:sp>
        <p:nvSpPr>
          <p:cNvPr id="8" name="TextBox 7"/>
          <p:cNvSpPr txBox="1"/>
          <p:nvPr/>
        </p:nvSpPr>
        <p:spPr>
          <a:xfrm>
            <a:off x="757027" y="4667138"/>
            <a:ext cx="7136296" cy="461665"/>
          </a:xfrm>
          <a:prstGeom prst="rect">
            <a:avLst/>
          </a:prstGeom>
          <a:noFill/>
        </p:spPr>
        <p:txBody>
          <a:bodyPr wrap="square" rtlCol="0">
            <a:spAutoFit/>
          </a:bodyPr>
          <a:lstStyle/>
          <a:p>
            <a:pPr lvl="0"/>
            <a:r>
              <a:rPr lang="en-US" sz="2400" dirty="0">
                <a:solidFill>
                  <a:prstClr val="black"/>
                </a:solidFill>
                <a:latin typeface="Sherman Sans Book"/>
              </a:rPr>
              <a:t>Don’t - Engage in unauthorized Employment</a:t>
            </a:r>
          </a:p>
        </p:txBody>
      </p:sp>
      <p:pic>
        <p:nvPicPr>
          <p:cNvPr id="11" name="Picture 10" descr="Passport Example"/>
          <p:cNvPicPr>
            <a:picLocks noChangeAspect="1"/>
          </p:cNvPicPr>
          <p:nvPr/>
        </p:nvPicPr>
        <p:blipFill>
          <a:blip r:embed="rId3"/>
          <a:stretch>
            <a:fillRect/>
          </a:stretch>
        </p:blipFill>
        <p:spPr>
          <a:xfrm rot="20861560">
            <a:off x="5944041" y="250055"/>
            <a:ext cx="1174388" cy="1675048"/>
          </a:xfrm>
          <a:prstGeom prst="rect">
            <a:avLst/>
          </a:prstGeom>
        </p:spPr>
      </p:pic>
      <p:pic>
        <p:nvPicPr>
          <p:cNvPr id="12" name="Picture 11" descr="Visa Example"/>
          <p:cNvPicPr>
            <a:picLocks noChangeAspect="1"/>
          </p:cNvPicPr>
          <p:nvPr/>
        </p:nvPicPr>
        <p:blipFill>
          <a:blip r:embed="rId4"/>
          <a:stretch>
            <a:fillRect/>
          </a:stretch>
        </p:blipFill>
        <p:spPr>
          <a:xfrm rot="632049">
            <a:off x="6842649" y="288067"/>
            <a:ext cx="1972123" cy="1344629"/>
          </a:xfrm>
          <a:prstGeom prst="rect">
            <a:avLst/>
          </a:prstGeom>
        </p:spPr>
      </p:pic>
      <p:pic>
        <p:nvPicPr>
          <p:cNvPr id="14" name="Picture 13" descr="Document Example"/>
          <p:cNvPicPr>
            <a:picLocks noChangeAspect="1"/>
          </p:cNvPicPr>
          <p:nvPr/>
        </p:nvPicPr>
        <p:blipFill>
          <a:blip r:embed="rId5"/>
          <a:stretch>
            <a:fillRect/>
          </a:stretch>
        </p:blipFill>
        <p:spPr>
          <a:xfrm rot="796341">
            <a:off x="8449800" y="153100"/>
            <a:ext cx="1566778" cy="2003004"/>
          </a:xfrm>
          <a:prstGeom prst="rect">
            <a:avLst/>
          </a:prstGeom>
        </p:spPr>
      </p:pic>
      <p:pic>
        <p:nvPicPr>
          <p:cNvPr id="16" name="Picture 15" descr="U.S. Customs and Border Protection Example"/>
          <p:cNvPicPr>
            <a:picLocks noChangeAspect="1"/>
          </p:cNvPicPr>
          <p:nvPr/>
        </p:nvPicPr>
        <p:blipFill>
          <a:blip r:embed="rId6"/>
          <a:stretch>
            <a:fillRect/>
          </a:stretch>
        </p:blipFill>
        <p:spPr>
          <a:xfrm rot="20959074">
            <a:off x="9619700" y="481288"/>
            <a:ext cx="2186479" cy="1564999"/>
          </a:xfrm>
          <a:prstGeom prst="rect">
            <a:avLst/>
          </a:prstGeom>
        </p:spPr>
      </p:pic>
      <p:pic>
        <p:nvPicPr>
          <p:cNvPr id="15" name="Picture 14">
            <a:extLst>
              <a:ext uri="{FF2B5EF4-FFF2-40B4-BE49-F238E27FC236}">
                <a16:creationId xmlns:a16="http://schemas.microsoft.com/office/drawing/2014/main" id="{68EF0BE2-2A86-4F16-8685-306F476F82E5}"/>
              </a:ext>
            </a:extLst>
          </p:cNvPr>
          <p:cNvPicPr>
            <a:picLocks noChangeAspect="1"/>
          </p:cNvPicPr>
          <p:nvPr/>
        </p:nvPicPr>
        <p:blipFill>
          <a:blip r:embed="rId7"/>
          <a:stretch>
            <a:fillRect/>
          </a:stretch>
        </p:blipFill>
        <p:spPr>
          <a:xfrm>
            <a:off x="5197751" y="2562160"/>
            <a:ext cx="2114550" cy="552450"/>
          </a:xfrm>
          <a:prstGeom prst="rect">
            <a:avLst/>
          </a:prstGeom>
        </p:spPr>
      </p:pic>
      <p:pic>
        <p:nvPicPr>
          <p:cNvPr id="17" name="Picture 2" descr="Image result for college class schedule">
            <a:extLst>
              <a:ext uri="{FF2B5EF4-FFF2-40B4-BE49-F238E27FC236}">
                <a16:creationId xmlns:a16="http://schemas.microsoft.com/office/drawing/2014/main" id="{42651757-4832-4471-BE30-FB3D9936DB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26225" y="2418329"/>
            <a:ext cx="2400137" cy="18331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239821BC-14D3-4E6E-B43F-9CFC105C0836}"/>
              </a:ext>
            </a:extLst>
          </p:cNvPr>
          <p:cNvPicPr>
            <a:picLocks noChangeAspect="1"/>
          </p:cNvPicPr>
          <p:nvPr/>
        </p:nvPicPr>
        <p:blipFill>
          <a:blip r:embed="rId9"/>
          <a:stretch>
            <a:fillRect/>
          </a:stretch>
        </p:blipFill>
        <p:spPr>
          <a:xfrm>
            <a:off x="7080676" y="4408661"/>
            <a:ext cx="2983144" cy="1679020"/>
          </a:xfrm>
          <a:prstGeom prst="rect">
            <a:avLst/>
          </a:prstGeom>
        </p:spPr>
      </p:pic>
      <p:sp>
        <p:nvSpPr>
          <p:cNvPr id="19" name="&quot;No&quot; Symbol 17">
            <a:extLst>
              <a:ext uri="{FF2B5EF4-FFF2-40B4-BE49-F238E27FC236}">
                <a16:creationId xmlns:a16="http://schemas.microsoft.com/office/drawing/2014/main" id="{94E71F20-0A00-4AF4-BE14-344D052BDC5C}"/>
              </a:ext>
            </a:extLst>
          </p:cNvPr>
          <p:cNvSpPr/>
          <p:nvPr/>
        </p:nvSpPr>
        <p:spPr>
          <a:xfrm>
            <a:off x="6898643" y="3934515"/>
            <a:ext cx="3347209" cy="2566595"/>
          </a:xfrm>
          <a:prstGeom prst="noSmoking">
            <a:avLst>
              <a:gd name="adj" fmla="val 324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45722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2B11D0-FE17-4F19-9967-C9E503A9112D}"/>
              </a:ext>
            </a:extLst>
          </p:cNvPr>
          <p:cNvSpPr>
            <a:spLocks noGrp="1"/>
          </p:cNvSpPr>
          <p:nvPr>
            <p:ph type="sldNum" sz="quarter" idx="10"/>
          </p:nvPr>
        </p:nvSpPr>
        <p:spPr/>
        <p:txBody>
          <a:bodyPr/>
          <a:lstStyle/>
          <a:p>
            <a:fld id="{F343A32A-436A-8143-8894-653E98457856}" type="slidenum">
              <a:rPr lang="en-US" smtClean="0"/>
              <a:pPr/>
              <a:t>20</a:t>
            </a:fld>
            <a:endParaRPr lang="en-US" dirty="0"/>
          </a:p>
        </p:txBody>
      </p:sp>
      <p:sp>
        <p:nvSpPr>
          <p:cNvPr id="3" name="Title 2">
            <a:extLst>
              <a:ext uri="{FF2B5EF4-FFF2-40B4-BE49-F238E27FC236}">
                <a16:creationId xmlns:a16="http://schemas.microsoft.com/office/drawing/2014/main" id="{46E23BDF-CF6B-4CEA-918D-1FFB16653910}"/>
              </a:ext>
            </a:extLst>
          </p:cNvPr>
          <p:cNvSpPr>
            <a:spLocks noGrp="1"/>
          </p:cNvSpPr>
          <p:nvPr>
            <p:ph type="title"/>
          </p:nvPr>
        </p:nvSpPr>
        <p:spPr/>
        <p:txBody>
          <a:bodyPr/>
          <a:lstStyle/>
          <a:p>
            <a:r>
              <a:rPr lang="en-US" dirty="0"/>
              <a:t>Top Ten Tips for Using Our Office</a:t>
            </a:r>
          </a:p>
        </p:txBody>
      </p:sp>
      <p:sp>
        <p:nvSpPr>
          <p:cNvPr id="5" name="Text Placeholder 4">
            <a:extLst>
              <a:ext uri="{FF2B5EF4-FFF2-40B4-BE49-F238E27FC236}">
                <a16:creationId xmlns:a16="http://schemas.microsoft.com/office/drawing/2014/main" id="{3548F870-4196-4BFA-A240-682B4615B204}"/>
              </a:ext>
            </a:extLst>
          </p:cNvPr>
          <p:cNvSpPr>
            <a:spLocks noGrp="1"/>
          </p:cNvSpPr>
          <p:nvPr>
            <p:ph type="body" sz="quarter" idx="20"/>
          </p:nvPr>
        </p:nvSpPr>
        <p:spPr>
          <a:xfrm>
            <a:off x="1066799" y="1093045"/>
            <a:ext cx="10668000" cy="3832225"/>
          </a:xfrm>
        </p:spPr>
        <p:txBody>
          <a:bodyPr/>
          <a:lstStyle/>
          <a:p>
            <a:r>
              <a:rPr lang="en-US" sz="1800" dirty="0"/>
              <a:t>5. Include your SU ID Number in all emails to the office.</a:t>
            </a:r>
          </a:p>
          <a:p>
            <a:r>
              <a:rPr lang="en-US" sz="1800" dirty="0"/>
              <a:t>4. It is a good practice to bring your immigration documents with you to the office if you are coming to ask an immigration question.  </a:t>
            </a:r>
          </a:p>
          <a:p>
            <a:r>
              <a:rPr lang="en-US" sz="1800" dirty="0"/>
              <a:t>3. Immigration advice relates to an individual and specific circumstances.  Advise that was given to a friend may not be applicable to you.</a:t>
            </a:r>
          </a:p>
          <a:p>
            <a:r>
              <a:rPr lang="en-US" sz="1800" dirty="0"/>
              <a:t>2. You should seek advice before you act or fail to act on immigration matters.  It is easier to help you before you have a situation than after you have a problem.   </a:t>
            </a:r>
          </a:p>
          <a:p>
            <a:r>
              <a:rPr lang="en-US" sz="1800" dirty="0"/>
              <a:t>1. If you receive an email from </a:t>
            </a:r>
            <a:r>
              <a:rPr lang="en-US" sz="1800" dirty="0">
                <a:hlinkClick r:id="rId2"/>
              </a:rPr>
              <a:t>international@syr.edu</a:t>
            </a:r>
            <a:r>
              <a:rPr lang="en-US" sz="1800" dirty="0"/>
              <a:t> , READ IT!  We try to send only really important information from that email address.  It is something you need to know. And sometimes something you need to take action on.  Do not miss a deadline because you did not read your email.  </a:t>
            </a:r>
          </a:p>
          <a:p>
            <a:endParaRPr lang="en-US" dirty="0"/>
          </a:p>
        </p:txBody>
      </p:sp>
      <p:sp>
        <p:nvSpPr>
          <p:cNvPr id="6" name="Text Placeholder 5">
            <a:extLst>
              <a:ext uri="{FF2B5EF4-FFF2-40B4-BE49-F238E27FC236}">
                <a16:creationId xmlns:a16="http://schemas.microsoft.com/office/drawing/2014/main" id="{8A59F429-8098-41B3-8A9E-6DA3739748B6}"/>
              </a:ext>
            </a:extLst>
          </p:cNvPr>
          <p:cNvSpPr>
            <a:spLocks noGrp="1"/>
          </p:cNvSpPr>
          <p:nvPr>
            <p:ph type="body" sz="quarter" idx="22"/>
          </p:nvPr>
        </p:nvSpPr>
        <p:spPr/>
        <p:txBody>
          <a:bodyPr/>
          <a:lstStyle/>
          <a:p>
            <a:r>
              <a:rPr lang="en-US" dirty="0"/>
              <a:t>Center for International Services</a:t>
            </a:r>
          </a:p>
        </p:txBody>
      </p:sp>
      <p:pic>
        <p:nvPicPr>
          <p:cNvPr id="7" name="Picture 2" descr="The Year in Review: INtown&amp;#39;s Top 10 Stories of 2019 - Atlanta Intown">
            <a:extLst>
              <a:ext uri="{FF2B5EF4-FFF2-40B4-BE49-F238E27FC236}">
                <a16:creationId xmlns:a16="http://schemas.microsoft.com/office/drawing/2014/main" id="{746EF4EC-C82B-46B3-B168-58261AB4394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061" b="96761" l="3949" r="91943">
                        <a14:foregroundMark x1="5371" y1="59514" x2="5371" y2="59514"/>
                        <a14:foregroundMark x1="37441" y1="8704" x2="37441" y2="8704"/>
                        <a14:foregroundMark x1="50869" y1="5263" x2="50869" y2="5263"/>
                        <a14:foregroundMark x1="21643" y1="38866" x2="21643" y2="38866"/>
                        <a14:foregroundMark x1="26224" y1="28138" x2="26224" y2="28138"/>
                        <a14:foregroundMark x1="31912" y1="20243" x2="31912" y2="20243"/>
                        <a14:foregroundMark x1="39652" y1="14980" x2="39652" y2="14980"/>
                        <a14:foregroundMark x1="48183" y1="12551" x2="48183" y2="12551"/>
                        <a14:foregroundMark x1="56240" y1="14575" x2="56240" y2="14575"/>
                        <a14:foregroundMark x1="64139" y1="17206" x2="64139" y2="17206"/>
                        <a14:foregroundMark x1="4581" y1="58097" x2="4581" y2="58097"/>
                        <a14:foregroundMark x1="89573" y1="29757" x2="89573" y2="29757"/>
                        <a14:foregroundMark x1="92259" y1="38462" x2="92259" y2="38462"/>
                        <a14:foregroundMark x1="74882" y1="38259" x2="74882" y2="38259"/>
                        <a14:foregroundMark x1="67457" y1="43117" x2="67457" y2="43117"/>
                        <a14:foregroundMark x1="51975" y1="47976" x2="51975" y2="47976"/>
                        <a14:foregroundMark x1="39336" y1="61943" x2="39336" y2="61943"/>
                        <a14:foregroundMark x1="19431" y1="61336" x2="19431" y2="61336"/>
                        <a14:foregroundMark x1="35229" y1="91903" x2="35229" y2="91903"/>
                        <a14:foregroundMark x1="46919" y1="96761" x2="46919" y2="96761"/>
                        <a14:foregroundMark x1="36493" y1="84818" x2="36493" y2="84818"/>
                        <a14:foregroundMark x1="44392" y1="89879" x2="44392" y2="89879"/>
                        <a14:foregroundMark x1="53870" y1="88462" x2="53870" y2="88462"/>
                        <a14:foregroundMark x1="61769" y1="86032" x2="61769" y2="86032"/>
                        <a14:foregroundMark x1="68720" y1="80567" x2="68720" y2="80567"/>
                        <a14:foregroundMark x1="74724" y1="72470" x2="74724" y2="72470"/>
                        <a14:foregroundMark x1="78199" y1="63360" x2="78199" y2="63360"/>
                      </a14:backgroundRemoval>
                    </a14:imgEffect>
                  </a14:imgLayer>
                </a14:imgProps>
              </a:ext>
              <a:ext uri="{28A0092B-C50C-407E-A947-70E740481C1C}">
                <a14:useLocalDpi xmlns:a14="http://schemas.microsoft.com/office/drawing/2010/main" val="0"/>
              </a:ext>
            </a:extLst>
          </a:blip>
          <a:srcRect/>
          <a:stretch>
            <a:fillRect/>
          </a:stretch>
        </p:blipFill>
        <p:spPr bwMode="auto">
          <a:xfrm rot="2755980">
            <a:off x="8712965" y="4394075"/>
            <a:ext cx="2678639" cy="209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046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B1B1BD-54F3-4D32-A05F-255F215AFA77}"/>
              </a:ext>
            </a:extLst>
          </p:cNvPr>
          <p:cNvSpPr>
            <a:spLocks noGrp="1"/>
          </p:cNvSpPr>
          <p:nvPr>
            <p:ph type="sldNum" sz="quarter" idx="10"/>
          </p:nvPr>
        </p:nvSpPr>
        <p:spPr/>
        <p:txBody>
          <a:bodyPr/>
          <a:lstStyle/>
          <a:p>
            <a:fld id="{F343A32A-436A-8143-8894-653E98457856}" type="slidenum">
              <a:rPr lang="en-US" smtClean="0"/>
              <a:pPr/>
              <a:t>21</a:t>
            </a:fld>
            <a:endParaRPr lang="en-US" dirty="0"/>
          </a:p>
        </p:txBody>
      </p:sp>
      <p:sp>
        <p:nvSpPr>
          <p:cNvPr id="3" name="Title 2">
            <a:extLst>
              <a:ext uri="{FF2B5EF4-FFF2-40B4-BE49-F238E27FC236}">
                <a16:creationId xmlns:a16="http://schemas.microsoft.com/office/drawing/2014/main" id="{269AB964-BDC3-420D-B9A8-001A170DF289}"/>
              </a:ext>
            </a:extLst>
          </p:cNvPr>
          <p:cNvSpPr>
            <a:spLocks noGrp="1"/>
          </p:cNvSpPr>
          <p:nvPr>
            <p:ph type="title"/>
          </p:nvPr>
        </p:nvSpPr>
        <p:spPr/>
        <p:txBody>
          <a:bodyPr/>
          <a:lstStyle/>
          <a:p>
            <a:r>
              <a:rPr lang="en-US"/>
              <a:t>Quiz Time!</a:t>
            </a:r>
            <a:endParaRPr lang="en-US" dirty="0"/>
          </a:p>
        </p:txBody>
      </p:sp>
      <p:sp>
        <p:nvSpPr>
          <p:cNvPr id="4" name="Text Placeholder 3">
            <a:extLst>
              <a:ext uri="{FF2B5EF4-FFF2-40B4-BE49-F238E27FC236}">
                <a16:creationId xmlns:a16="http://schemas.microsoft.com/office/drawing/2014/main" id="{2C94BE75-0788-407A-A5CF-13E4634C9AA6}"/>
              </a:ext>
            </a:extLst>
          </p:cNvPr>
          <p:cNvSpPr>
            <a:spLocks noGrp="1"/>
          </p:cNvSpPr>
          <p:nvPr>
            <p:ph type="body" sz="quarter" idx="20"/>
          </p:nvPr>
        </p:nvSpPr>
        <p:spPr>
          <a:xfrm>
            <a:off x="906026" y="1278271"/>
            <a:ext cx="10667998" cy="3646487"/>
          </a:xfrm>
        </p:spPr>
        <p:txBody>
          <a:bodyPr/>
          <a:lstStyle/>
          <a:p>
            <a:endParaRPr lang="en-US" sz="2000" dirty="0"/>
          </a:p>
          <a:p>
            <a:pPr marL="342900" indent="-342900">
              <a:buFont typeface="Arial" panose="020B0604020202020204" pitchFamily="34" charset="0"/>
              <a:buChar char="•"/>
            </a:pPr>
            <a:r>
              <a:rPr lang="en-US" sz="2000" dirty="0">
                <a:hlinkClick r:id="rId2"/>
              </a:rPr>
              <a:t>https://create.kahoot.it/share/grad-immigration-session/3acf2fd1-3e2f-48fe-a1c1-484e802889a8</a:t>
            </a:r>
            <a:endParaRPr lang="en-US" sz="2000" dirty="0"/>
          </a:p>
          <a:p>
            <a:pPr marL="342900" indent="-342900">
              <a:buFont typeface="Arial" panose="020B0604020202020204" pitchFamily="34" charset="0"/>
              <a:buChar char="•"/>
            </a:pPr>
            <a:endParaRPr lang="en-US" sz="2000" dirty="0"/>
          </a:p>
          <a:p>
            <a:endParaRPr lang="en-US" dirty="0"/>
          </a:p>
          <a:p>
            <a:endParaRPr lang="en-US" dirty="0"/>
          </a:p>
        </p:txBody>
      </p:sp>
      <p:sp>
        <p:nvSpPr>
          <p:cNvPr id="6" name="Text Placeholder 5">
            <a:extLst>
              <a:ext uri="{FF2B5EF4-FFF2-40B4-BE49-F238E27FC236}">
                <a16:creationId xmlns:a16="http://schemas.microsoft.com/office/drawing/2014/main" id="{3ED1EF10-F683-4FB9-A64F-29FE9BCCA605}"/>
              </a:ext>
            </a:extLst>
          </p:cNvPr>
          <p:cNvSpPr>
            <a:spLocks noGrp="1"/>
          </p:cNvSpPr>
          <p:nvPr>
            <p:ph type="body" sz="quarter" idx="21"/>
          </p:nvPr>
        </p:nvSpPr>
        <p:spPr/>
        <p:txBody>
          <a:bodyPr/>
          <a:lstStyle/>
          <a:p>
            <a:endParaRPr lang="en-US"/>
          </a:p>
        </p:txBody>
      </p:sp>
    </p:spTree>
    <p:extLst>
      <p:ext uri="{BB962C8B-B14F-4D97-AF65-F5344CB8AC3E}">
        <p14:creationId xmlns:p14="http://schemas.microsoft.com/office/powerpoint/2010/main" val="272495426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B1B1BD-54F3-4D32-A05F-255F215AFA77}"/>
              </a:ext>
            </a:extLst>
          </p:cNvPr>
          <p:cNvSpPr>
            <a:spLocks noGrp="1"/>
          </p:cNvSpPr>
          <p:nvPr>
            <p:ph type="sldNum" sz="quarter" idx="10"/>
          </p:nvPr>
        </p:nvSpPr>
        <p:spPr/>
        <p:txBody>
          <a:bodyPr/>
          <a:lstStyle/>
          <a:p>
            <a:fld id="{F343A32A-436A-8143-8894-653E98457856}" type="slidenum">
              <a:rPr lang="en-US" smtClean="0"/>
              <a:pPr/>
              <a:t>22</a:t>
            </a:fld>
            <a:endParaRPr lang="en-US" dirty="0"/>
          </a:p>
        </p:txBody>
      </p:sp>
      <p:sp>
        <p:nvSpPr>
          <p:cNvPr id="3" name="Title 2">
            <a:extLst>
              <a:ext uri="{FF2B5EF4-FFF2-40B4-BE49-F238E27FC236}">
                <a16:creationId xmlns:a16="http://schemas.microsoft.com/office/drawing/2014/main" id="{269AB964-BDC3-420D-B9A8-001A170DF289}"/>
              </a:ext>
            </a:extLst>
          </p:cNvPr>
          <p:cNvSpPr>
            <a:spLocks noGrp="1"/>
          </p:cNvSpPr>
          <p:nvPr>
            <p:ph type="title"/>
          </p:nvPr>
        </p:nvSpPr>
        <p:spPr/>
        <p:txBody>
          <a:bodyPr/>
          <a:lstStyle/>
          <a:p>
            <a:r>
              <a:rPr lang="en-US" dirty="0"/>
              <a:t>Quiz Questions</a:t>
            </a:r>
          </a:p>
        </p:txBody>
      </p:sp>
      <p:sp>
        <p:nvSpPr>
          <p:cNvPr id="4" name="Text Placeholder 3">
            <a:extLst>
              <a:ext uri="{FF2B5EF4-FFF2-40B4-BE49-F238E27FC236}">
                <a16:creationId xmlns:a16="http://schemas.microsoft.com/office/drawing/2014/main" id="{2C94BE75-0788-407A-A5CF-13E4634C9AA6}"/>
              </a:ext>
            </a:extLst>
          </p:cNvPr>
          <p:cNvSpPr>
            <a:spLocks noGrp="1"/>
          </p:cNvSpPr>
          <p:nvPr>
            <p:ph type="body" sz="quarter" idx="20"/>
          </p:nvPr>
        </p:nvSpPr>
        <p:spPr/>
        <p:txBody>
          <a:bodyPr/>
          <a:lstStyle/>
          <a:p>
            <a:pPr marL="342900" indent="-342900">
              <a:buFont typeface="Arial" panose="020B0604020202020204" pitchFamily="34" charset="0"/>
              <a:buChar char="•"/>
            </a:pPr>
            <a:r>
              <a:rPr lang="en-US" sz="2000" dirty="0"/>
              <a:t>How many months is a travel signature valid for?</a:t>
            </a:r>
          </a:p>
          <a:p>
            <a:pPr marL="342900" indent="-342900">
              <a:buFont typeface="Arial" panose="020B0604020202020204" pitchFamily="34" charset="0"/>
              <a:buChar char="•"/>
            </a:pPr>
            <a:r>
              <a:rPr lang="en-US" sz="2000" dirty="0"/>
              <a:t>How many hours per week can a student work on campus when school is in session?</a:t>
            </a:r>
          </a:p>
          <a:p>
            <a:pPr marL="342900" indent="-342900">
              <a:buFont typeface="Arial" panose="020B0604020202020204" pitchFamily="34" charset="0"/>
              <a:buChar char="•"/>
            </a:pPr>
            <a:r>
              <a:rPr lang="en-US" sz="2000" dirty="0"/>
              <a:t>How many credit hours does a grad student have to register for each semester to be considered enrolled full-time?</a:t>
            </a:r>
          </a:p>
          <a:p>
            <a:pPr marL="342900" indent="-342900">
              <a:buFont typeface="Arial" panose="020B0604020202020204" pitchFamily="34" charset="0"/>
              <a:buChar char="•"/>
            </a:pPr>
            <a:r>
              <a:rPr lang="en-US" sz="2000" dirty="0"/>
              <a:t>Does your visa have to be valid while in the U.S.?  </a:t>
            </a:r>
            <a:r>
              <a:rPr lang="en-US" sz="2000"/>
              <a:t>Passport?  </a:t>
            </a:r>
            <a:endParaRPr lang="en-US" sz="2000" dirty="0"/>
          </a:p>
          <a:p>
            <a:pPr marL="342900" indent="-342900">
              <a:buFont typeface="Arial" panose="020B0604020202020204" pitchFamily="34" charset="0"/>
              <a:buChar char="•"/>
            </a:pPr>
            <a:r>
              <a:rPr lang="en-US" sz="2000" dirty="0"/>
              <a:t>How many days is the grace period after you complete your studies?  F-1?  J-1?</a:t>
            </a:r>
          </a:p>
          <a:p>
            <a:pPr marL="342900" indent="-342900">
              <a:buFont typeface="Arial" panose="020B0604020202020204" pitchFamily="34" charset="0"/>
              <a:buChar char="•"/>
            </a:pPr>
            <a:r>
              <a:rPr lang="en-US" sz="2000" dirty="0"/>
              <a:t>Can you renew a visa from within the U.S.?</a:t>
            </a:r>
          </a:p>
          <a:p>
            <a:endParaRPr lang="en-US" dirty="0"/>
          </a:p>
          <a:p>
            <a:endParaRPr lang="en-US" dirty="0"/>
          </a:p>
        </p:txBody>
      </p:sp>
      <p:sp>
        <p:nvSpPr>
          <p:cNvPr id="6" name="Text Placeholder 5">
            <a:extLst>
              <a:ext uri="{FF2B5EF4-FFF2-40B4-BE49-F238E27FC236}">
                <a16:creationId xmlns:a16="http://schemas.microsoft.com/office/drawing/2014/main" id="{3ED1EF10-F683-4FB9-A64F-29FE9BCCA605}"/>
              </a:ext>
            </a:extLst>
          </p:cNvPr>
          <p:cNvSpPr>
            <a:spLocks noGrp="1"/>
          </p:cNvSpPr>
          <p:nvPr>
            <p:ph type="body" sz="quarter" idx="21"/>
          </p:nvPr>
        </p:nvSpPr>
        <p:spPr/>
        <p:txBody>
          <a:bodyPr/>
          <a:lstStyle/>
          <a:p>
            <a:endParaRPr lang="en-US"/>
          </a:p>
        </p:txBody>
      </p:sp>
    </p:spTree>
    <p:extLst>
      <p:ext uri="{BB962C8B-B14F-4D97-AF65-F5344CB8AC3E}">
        <p14:creationId xmlns:p14="http://schemas.microsoft.com/office/powerpoint/2010/main" val="379676703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3</a:t>
            </a:fld>
            <a:endParaRPr lang="en-US" dirty="0"/>
          </a:p>
        </p:txBody>
      </p:sp>
      <p:sp>
        <p:nvSpPr>
          <p:cNvPr id="4" name="Division Name, if applicable"/>
          <p:cNvSpPr>
            <a:spLocks noGrp="1"/>
          </p:cNvSpPr>
          <p:nvPr>
            <p:ph type="body" sz="quarter" idx="18"/>
          </p:nvPr>
        </p:nvSpPr>
        <p:spPr/>
        <p:txBody>
          <a:bodyPr/>
          <a:lstStyle/>
          <a:p>
            <a:r>
              <a:rPr lang="en-US" dirty="0"/>
              <a:t>Center for International Services</a:t>
            </a:r>
          </a:p>
        </p:txBody>
      </p:sp>
      <p:sp>
        <p:nvSpPr>
          <p:cNvPr id="5" name="Rectangle 4"/>
          <p:cNvSpPr/>
          <p:nvPr/>
        </p:nvSpPr>
        <p:spPr>
          <a:xfrm>
            <a:off x="2948138" y="117741"/>
            <a:ext cx="1013791" cy="1569660"/>
          </a:xfrm>
          <a:prstGeom prst="rect">
            <a:avLst/>
          </a:prstGeom>
          <a:noFill/>
        </p:spPr>
        <p:txBody>
          <a:bodyPr wrap="square" lIns="91440" tIns="45720" rIns="91440" bIns="45720">
            <a:spAutoFit/>
          </a:bodyPr>
          <a:lstStyle/>
          <a:p>
            <a:pPr algn="ctr"/>
            <a:r>
              <a:rPr lang="en-US" sz="9600" b="1" cap="none" spc="0" dirty="0">
                <a:ln w="22225">
                  <a:solidFill>
                    <a:schemeClr val="accent2"/>
                  </a:solidFill>
                  <a:prstDash val="solid"/>
                </a:ln>
                <a:solidFill>
                  <a:schemeClr val="accent2">
                    <a:lumMod val="40000"/>
                    <a:lumOff val="60000"/>
                  </a:schemeClr>
                </a:solidFill>
                <a:effectLst/>
                <a:latin typeface="Sherman Sans Book"/>
              </a:rPr>
              <a:t>D</a:t>
            </a:r>
          </a:p>
        </p:txBody>
      </p:sp>
      <p:sp>
        <p:nvSpPr>
          <p:cNvPr id="8" name="Rectangle 7"/>
          <p:cNvSpPr/>
          <p:nvPr/>
        </p:nvSpPr>
        <p:spPr>
          <a:xfrm>
            <a:off x="4713122" y="1285663"/>
            <a:ext cx="1013791" cy="1569660"/>
          </a:xfrm>
          <a:prstGeom prst="rect">
            <a:avLst/>
          </a:prstGeom>
          <a:noFill/>
        </p:spPr>
        <p:txBody>
          <a:bodyPr wrap="square" lIns="91440" tIns="45720" rIns="91440" bIns="45720">
            <a:spAutoFit/>
          </a:bodyPr>
          <a:lstStyle/>
          <a:p>
            <a:pPr algn="ctr"/>
            <a:r>
              <a:rPr lang="en-US" sz="9600" b="1" dirty="0">
                <a:ln w="22225">
                  <a:solidFill>
                    <a:schemeClr val="accent2"/>
                  </a:solidFill>
                  <a:prstDash val="solid"/>
                </a:ln>
                <a:solidFill>
                  <a:schemeClr val="accent2">
                    <a:lumMod val="40000"/>
                    <a:lumOff val="60000"/>
                  </a:schemeClr>
                </a:solidFill>
                <a:latin typeface="Sherman Sans Book"/>
              </a:rPr>
              <a:t>I</a:t>
            </a:r>
            <a:endParaRPr lang="en-US" sz="9600" b="1" cap="none" spc="0" dirty="0">
              <a:ln w="22225">
                <a:solidFill>
                  <a:schemeClr val="accent2"/>
                </a:solidFill>
                <a:prstDash val="solid"/>
              </a:ln>
              <a:solidFill>
                <a:schemeClr val="accent2">
                  <a:lumMod val="40000"/>
                  <a:lumOff val="60000"/>
                </a:schemeClr>
              </a:solidFill>
              <a:effectLst/>
              <a:latin typeface="Sherman Sans Book"/>
            </a:endParaRPr>
          </a:p>
        </p:txBody>
      </p:sp>
      <p:sp>
        <p:nvSpPr>
          <p:cNvPr id="9" name="Rectangle 8"/>
          <p:cNvSpPr/>
          <p:nvPr/>
        </p:nvSpPr>
        <p:spPr>
          <a:xfrm>
            <a:off x="6273082" y="2477561"/>
            <a:ext cx="1013791" cy="1569660"/>
          </a:xfrm>
          <a:prstGeom prst="rect">
            <a:avLst/>
          </a:prstGeom>
          <a:noFill/>
        </p:spPr>
        <p:txBody>
          <a:bodyPr wrap="square" lIns="91440" tIns="45720" rIns="91440" bIns="45720">
            <a:spAutoFit/>
          </a:bodyPr>
          <a:lstStyle/>
          <a:p>
            <a:pPr algn="ctr"/>
            <a:r>
              <a:rPr lang="en-US" sz="9600" b="1" dirty="0">
                <a:ln w="22225">
                  <a:solidFill>
                    <a:schemeClr val="accent2"/>
                  </a:solidFill>
                  <a:prstDash val="solid"/>
                </a:ln>
                <a:solidFill>
                  <a:schemeClr val="accent2">
                    <a:lumMod val="40000"/>
                    <a:lumOff val="60000"/>
                  </a:schemeClr>
                </a:solidFill>
                <a:latin typeface="Sherman Sans Book"/>
              </a:rPr>
              <a:t>F</a:t>
            </a:r>
            <a:endParaRPr lang="en-US" sz="9600" b="1" cap="none" spc="0" dirty="0">
              <a:ln w="22225">
                <a:solidFill>
                  <a:schemeClr val="accent2"/>
                </a:solidFill>
                <a:prstDash val="solid"/>
              </a:ln>
              <a:solidFill>
                <a:schemeClr val="accent2">
                  <a:lumMod val="40000"/>
                  <a:lumOff val="60000"/>
                </a:schemeClr>
              </a:solidFill>
              <a:effectLst/>
              <a:latin typeface="Sherman Sans Book"/>
            </a:endParaRPr>
          </a:p>
        </p:txBody>
      </p:sp>
      <p:sp>
        <p:nvSpPr>
          <p:cNvPr id="10" name="Rectangle 9"/>
          <p:cNvSpPr/>
          <p:nvPr/>
        </p:nvSpPr>
        <p:spPr>
          <a:xfrm>
            <a:off x="8768439" y="3679334"/>
            <a:ext cx="1013791" cy="1569660"/>
          </a:xfrm>
          <a:prstGeom prst="rect">
            <a:avLst/>
          </a:prstGeom>
          <a:noFill/>
        </p:spPr>
        <p:txBody>
          <a:bodyPr wrap="square" lIns="91440" tIns="45720" rIns="91440" bIns="45720">
            <a:spAutoFit/>
          </a:bodyPr>
          <a:lstStyle/>
          <a:p>
            <a:pPr algn="ctr"/>
            <a:r>
              <a:rPr lang="en-US" sz="9600" b="1" dirty="0">
                <a:ln w="22225">
                  <a:solidFill>
                    <a:schemeClr val="accent2"/>
                  </a:solidFill>
                  <a:prstDash val="solid"/>
                </a:ln>
                <a:solidFill>
                  <a:schemeClr val="accent2">
                    <a:lumMod val="40000"/>
                    <a:lumOff val="60000"/>
                  </a:schemeClr>
                </a:solidFill>
                <a:latin typeface="Sherman Sans Book"/>
              </a:rPr>
              <a:t>E</a:t>
            </a:r>
            <a:endParaRPr lang="en-US" sz="9600" b="1" cap="none" spc="0" dirty="0">
              <a:ln w="22225">
                <a:solidFill>
                  <a:schemeClr val="accent2"/>
                </a:solidFill>
                <a:prstDash val="solid"/>
              </a:ln>
              <a:solidFill>
                <a:schemeClr val="accent2">
                  <a:lumMod val="40000"/>
                  <a:lumOff val="60000"/>
                </a:schemeClr>
              </a:solidFill>
              <a:effectLst/>
              <a:latin typeface="Sherman Sans Book"/>
            </a:endParaRPr>
          </a:p>
        </p:txBody>
      </p:sp>
      <p:sp>
        <p:nvSpPr>
          <p:cNvPr id="6" name="TextBox 5"/>
          <p:cNvSpPr txBox="1"/>
          <p:nvPr/>
        </p:nvSpPr>
        <p:spPr>
          <a:xfrm>
            <a:off x="718019" y="868355"/>
            <a:ext cx="2737015" cy="584775"/>
          </a:xfrm>
          <a:prstGeom prst="rect">
            <a:avLst/>
          </a:prstGeom>
          <a:noFill/>
        </p:spPr>
        <p:txBody>
          <a:bodyPr wrap="square" rtlCol="0">
            <a:spAutoFit/>
          </a:bodyPr>
          <a:lstStyle/>
          <a:p>
            <a:r>
              <a:rPr lang="en-US" sz="3200" dirty="0">
                <a:latin typeface="Sherman Sans Book"/>
              </a:rPr>
              <a:t>Keep Your </a:t>
            </a:r>
          </a:p>
        </p:txBody>
      </p:sp>
      <p:sp>
        <p:nvSpPr>
          <p:cNvPr id="7" name="TextBox 6"/>
          <p:cNvSpPr txBox="1"/>
          <p:nvPr/>
        </p:nvSpPr>
        <p:spPr>
          <a:xfrm>
            <a:off x="3798017" y="867558"/>
            <a:ext cx="4460240" cy="584775"/>
          </a:xfrm>
          <a:prstGeom prst="rect">
            <a:avLst/>
          </a:prstGeom>
          <a:noFill/>
        </p:spPr>
        <p:txBody>
          <a:bodyPr wrap="square" rtlCol="0">
            <a:spAutoFit/>
          </a:bodyPr>
          <a:lstStyle/>
          <a:p>
            <a:r>
              <a:rPr lang="en-US" sz="3200" dirty="0" err="1">
                <a:latin typeface="Sherman Sans Book"/>
              </a:rPr>
              <a:t>ocuments</a:t>
            </a:r>
            <a:r>
              <a:rPr lang="en-US" sz="3200" dirty="0">
                <a:latin typeface="Sherman Sans Book"/>
              </a:rPr>
              <a:t> valid!</a:t>
            </a:r>
          </a:p>
        </p:txBody>
      </p:sp>
      <p:sp>
        <p:nvSpPr>
          <p:cNvPr id="11" name="TextBox 10"/>
          <p:cNvSpPr txBox="1"/>
          <p:nvPr/>
        </p:nvSpPr>
        <p:spPr>
          <a:xfrm>
            <a:off x="2441820" y="2033398"/>
            <a:ext cx="3921760" cy="584775"/>
          </a:xfrm>
          <a:prstGeom prst="rect">
            <a:avLst/>
          </a:prstGeom>
          <a:noFill/>
        </p:spPr>
        <p:txBody>
          <a:bodyPr wrap="square" rtlCol="0">
            <a:spAutoFit/>
          </a:bodyPr>
          <a:lstStyle/>
          <a:p>
            <a:r>
              <a:rPr lang="en-US" sz="3200" dirty="0">
                <a:latin typeface="Sherman Sans Book"/>
              </a:rPr>
              <a:t>Update Your</a:t>
            </a:r>
          </a:p>
        </p:txBody>
      </p:sp>
      <p:sp>
        <p:nvSpPr>
          <p:cNvPr id="12" name="TextBox 11"/>
          <p:cNvSpPr txBox="1"/>
          <p:nvPr/>
        </p:nvSpPr>
        <p:spPr>
          <a:xfrm>
            <a:off x="4676004" y="3225333"/>
            <a:ext cx="2545299" cy="584775"/>
          </a:xfrm>
          <a:prstGeom prst="rect">
            <a:avLst/>
          </a:prstGeom>
          <a:noFill/>
        </p:spPr>
        <p:txBody>
          <a:bodyPr wrap="square" rtlCol="0">
            <a:spAutoFit/>
          </a:bodyPr>
          <a:lstStyle/>
          <a:p>
            <a:r>
              <a:rPr lang="en-US" sz="3200" dirty="0">
                <a:latin typeface="Sherman Sans Book"/>
              </a:rPr>
              <a:t>Register</a:t>
            </a:r>
          </a:p>
        </p:txBody>
      </p:sp>
      <p:sp>
        <p:nvSpPr>
          <p:cNvPr id="14" name="TextBox 13"/>
          <p:cNvSpPr txBox="1"/>
          <p:nvPr/>
        </p:nvSpPr>
        <p:spPr>
          <a:xfrm>
            <a:off x="6905108" y="3219365"/>
            <a:ext cx="4557415" cy="584775"/>
          </a:xfrm>
          <a:prstGeom prst="rect">
            <a:avLst/>
          </a:prstGeom>
          <a:noFill/>
        </p:spPr>
        <p:txBody>
          <a:bodyPr wrap="square" rtlCol="0">
            <a:spAutoFit/>
          </a:bodyPr>
          <a:lstStyle/>
          <a:p>
            <a:r>
              <a:rPr lang="en-US" sz="3200" dirty="0" err="1">
                <a:latin typeface="Sherman Sans Book"/>
              </a:rPr>
              <a:t>ull</a:t>
            </a:r>
            <a:r>
              <a:rPr lang="en-US" sz="3200" dirty="0">
                <a:latin typeface="Sherman Sans Book"/>
              </a:rPr>
              <a:t>-time every semester!</a:t>
            </a:r>
          </a:p>
        </p:txBody>
      </p:sp>
      <p:sp>
        <p:nvSpPr>
          <p:cNvPr id="16" name="TextBox 15"/>
          <p:cNvSpPr txBox="1"/>
          <p:nvPr/>
        </p:nvSpPr>
        <p:spPr>
          <a:xfrm>
            <a:off x="5301697" y="2048300"/>
            <a:ext cx="2956560" cy="584775"/>
          </a:xfrm>
          <a:prstGeom prst="rect">
            <a:avLst/>
          </a:prstGeom>
          <a:noFill/>
        </p:spPr>
        <p:txBody>
          <a:bodyPr wrap="square" rtlCol="0">
            <a:spAutoFit/>
          </a:bodyPr>
          <a:lstStyle/>
          <a:p>
            <a:r>
              <a:rPr lang="en-US" sz="3200" dirty="0" err="1">
                <a:latin typeface="Sherman Sans Book"/>
              </a:rPr>
              <a:t>nformation</a:t>
            </a:r>
            <a:r>
              <a:rPr lang="en-US" sz="3200" dirty="0">
                <a:latin typeface="Sherman Sans Book"/>
              </a:rPr>
              <a:t>!</a:t>
            </a:r>
          </a:p>
        </p:txBody>
      </p:sp>
      <p:sp>
        <p:nvSpPr>
          <p:cNvPr id="17" name="TextBox 16"/>
          <p:cNvSpPr txBox="1"/>
          <p:nvPr/>
        </p:nvSpPr>
        <p:spPr>
          <a:xfrm>
            <a:off x="3072961" y="4417268"/>
            <a:ext cx="7004216" cy="584775"/>
          </a:xfrm>
          <a:prstGeom prst="rect">
            <a:avLst/>
          </a:prstGeom>
          <a:noFill/>
        </p:spPr>
        <p:txBody>
          <a:bodyPr wrap="square" rtlCol="0">
            <a:spAutoFit/>
          </a:bodyPr>
          <a:lstStyle/>
          <a:p>
            <a:r>
              <a:rPr lang="en-US" sz="3200" dirty="0">
                <a:latin typeface="Sherman Sans Book"/>
              </a:rPr>
              <a:t>Do not engage in unauthorized </a:t>
            </a:r>
          </a:p>
        </p:txBody>
      </p:sp>
      <p:sp>
        <p:nvSpPr>
          <p:cNvPr id="18" name="TextBox 17"/>
          <p:cNvSpPr txBox="1"/>
          <p:nvPr/>
        </p:nvSpPr>
        <p:spPr>
          <a:xfrm>
            <a:off x="9591039" y="4417268"/>
            <a:ext cx="2306321" cy="584775"/>
          </a:xfrm>
          <a:prstGeom prst="rect">
            <a:avLst/>
          </a:prstGeom>
          <a:noFill/>
        </p:spPr>
        <p:txBody>
          <a:bodyPr wrap="square" rtlCol="0">
            <a:spAutoFit/>
          </a:bodyPr>
          <a:lstStyle/>
          <a:p>
            <a:r>
              <a:rPr lang="en-US" sz="3200" dirty="0" err="1">
                <a:latin typeface="Sherman Sans Book"/>
              </a:rPr>
              <a:t>mployment</a:t>
            </a:r>
            <a:r>
              <a:rPr lang="en-US" sz="3200" dirty="0">
                <a:latin typeface="Sherman Sans Book"/>
              </a:rPr>
              <a:t>!</a:t>
            </a:r>
            <a:endParaRPr lang="en-US" dirty="0">
              <a:latin typeface="Sherman Sans Book"/>
            </a:endParaRPr>
          </a:p>
        </p:txBody>
      </p:sp>
    </p:spTree>
    <p:extLst>
      <p:ext uri="{BB962C8B-B14F-4D97-AF65-F5344CB8AC3E}">
        <p14:creationId xmlns:p14="http://schemas.microsoft.com/office/powerpoint/2010/main" val="2934581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6" grpId="0"/>
      <p:bldP spid="7" grpId="0"/>
      <p:bldP spid="11" grpId="0"/>
      <p:bldP spid="12" grpId="0"/>
      <p:bldP spid="14"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C5AD47-6DF7-4EBF-970F-13BF13587D24}"/>
              </a:ext>
            </a:extLst>
          </p:cNvPr>
          <p:cNvPicPr>
            <a:picLocks noChangeAspect="1"/>
          </p:cNvPicPr>
          <p:nvPr/>
        </p:nvPicPr>
        <p:blipFill>
          <a:blip r:embed="rId3"/>
          <a:stretch>
            <a:fillRect/>
          </a:stretch>
        </p:blipFill>
        <p:spPr>
          <a:xfrm>
            <a:off x="6247447" y="2002140"/>
            <a:ext cx="1086872" cy="1086872"/>
          </a:xfrm>
          <a:prstGeom prst="rect">
            <a:avLst/>
          </a:prstGeom>
        </p:spPr>
      </p:pic>
      <p:sp>
        <p:nvSpPr>
          <p:cNvPr id="13" name="Slide Number"/>
          <p:cNvSpPr>
            <a:spLocks noGrp="1"/>
          </p:cNvSpPr>
          <p:nvPr>
            <p:ph type="sldNum" sz="quarter" idx="10"/>
          </p:nvPr>
        </p:nvSpPr>
        <p:spPr/>
        <p:txBody>
          <a:bodyPr/>
          <a:lstStyle/>
          <a:p>
            <a:fld id="{F343A32A-436A-8143-8894-653E98457856}" type="slidenum">
              <a:rPr lang="en-US" smtClean="0"/>
              <a:pPr/>
              <a:t>4</a:t>
            </a:fld>
            <a:endParaRPr lang="en-US" dirty="0"/>
          </a:p>
        </p:txBody>
      </p:sp>
      <p:sp>
        <p:nvSpPr>
          <p:cNvPr id="3" name="Section Title"/>
          <p:cNvSpPr>
            <a:spLocks noGrp="1"/>
          </p:cNvSpPr>
          <p:nvPr>
            <p:ph type="title"/>
          </p:nvPr>
        </p:nvSpPr>
        <p:spPr>
          <a:xfrm>
            <a:off x="595164" y="138455"/>
            <a:ext cx="4861726" cy="660441"/>
          </a:xfrm>
        </p:spPr>
        <p:txBody>
          <a:bodyPr/>
          <a:lstStyle/>
          <a:p>
            <a:r>
              <a:rPr lang="en-US" sz="3600" dirty="0"/>
              <a:t>Documents</a:t>
            </a:r>
            <a:br>
              <a:rPr lang="en-US" sz="3600" dirty="0"/>
            </a:br>
            <a:br>
              <a:rPr lang="en-US" sz="3600" dirty="0"/>
            </a:br>
            <a:endParaRPr lang="en-US" sz="3200" dirty="0"/>
          </a:p>
        </p:txBody>
      </p:sp>
      <p:sp>
        <p:nvSpPr>
          <p:cNvPr id="4" name="Division Name, if applicable"/>
          <p:cNvSpPr>
            <a:spLocks noGrp="1"/>
          </p:cNvSpPr>
          <p:nvPr>
            <p:ph type="body" sz="quarter" idx="18"/>
          </p:nvPr>
        </p:nvSpPr>
        <p:spPr/>
        <p:txBody>
          <a:bodyPr/>
          <a:lstStyle/>
          <a:p>
            <a:r>
              <a:rPr lang="en-US" dirty="0"/>
              <a:t>Center for International Services</a:t>
            </a:r>
          </a:p>
        </p:txBody>
      </p:sp>
      <p:sp>
        <p:nvSpPr>
          <p:cNvPr id="5" name="TextBox 4"/>
          <p:cNvSpPr txBox="1"/>
          <p:nvPr/>
        </p:nvSpPr>
        <p:spPr>
          <a:xfrm>
            <a:off x="721896" y="933651"/>
            <a:ext cx="6416324" cy="5293757"/>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Sherman Sans Book"/>
              </a:rPr>
              <a:t>Passport:</a:t>
            </a:r>
          </a:p>
          <a:p>
            <a:pPr marL="742950" lvl="1" indent="-285750">
              <a:buFont typeface="Arial" panose="020B0604020202020204" pitchFamily="34" charset="0"/>
              <a:buChar char="•"/>
            </a:pPr>
            <a:r>
              <a:rPr lang="en-US" sz="2000" dirty="0">
                <a:latin typeface="Sherman Sans Book"/>
              </a:rPr>
              <a:t>Keep your passport valid at all times</a:t>
            </a:r>
          </a:p>
          <a:p>
            <a:pPr marL="742950" lvl="1" indent="-285750">
              <a:buFont typeface="Arial" panose="020B0604020202020204" pitchFamily="34" charset="0"/>
              <a:buChar char="•"/>
            </a:pPr>
            <a:r>
              <a:rPr lang="en-US" sz="2000" dirty="0">
                <a:latin typeface="Sherman Sans Book"/>
              </a:rPr>
              <a:t>must be valid for 6 months into the future when entering the U.S. unless a citizen of the 6 month club</a:t>
            </a:r>
          </a:p>
          <a:p>
            <a:pPr marL="285750" indent="-285750">
              <a:buFont typeface="Arial" panose="020B0604020202020204" pitchFamily="34" charset="0"/>
              <a:buChar char="•"/>
            </a:pPr>
            <a:r>
              <a:rPr lang="en-US" sz="2000" dirty="0">
                <a:latin typeface="Sherman Sans Book"/>
              </a:rPr>
              <a:t>Visa:</a:t>
            </a:r>
          </a:p>
          <a:p>
            <a:pPr marL="742950" lvl="1" indent="-285750">
              <a:buFont typeface="Arial" panose="020B0604020202020204" pitchFamily="34" charset="0"/>
              <a:buChar char="•"/>
            </a:pPr>
            <a:r>
              <a:rPr lang="en-US" sz="2000" dirty="0">
                <a:latin typeface="Sherman Sans Book"/>
              </a:rPr>
              <a:t>Must be valid when entering the U.S. </a:t>
            </a:r>
          </a:p>
          <a:p>
            <a:pPr marL="742950" lvl="1" indent="-285750">
              <a:buFont typeface="Arial" panose="020B0604020202020204" pitchFamily="34" charset="0"/>
              <a:buChar char="•"/>
            </a:pPr>
            <a:r>
              <a:rPr lang="en-US" sz="2000" dirty="0">
                <a:latin typeface="Sherman Sans Book"/>
              </a:rPr>
              <a:t>Can expire while in the U.S.</a:t>
            </a:r>
          </a:p>
          <a:p>
            <a:pPr marL="285750" indent="-285750">
              <a:buFont typeface="Arial" panose="020B0604020202020204" pitchFamily="34" charset="0"/>
              <a:buChar char="•"/>
            </a:pPr>
            <a:r>
              <a:rPr lang="en-US" sz="2000" dirty="0">
                <a:latin typeface="Sherman Sans Book"/>
              </a:rPr>
              <a:t>I-94:</a:t>
            </a:r>
          </a:p>
          <a:p>
            <a:pPr marL="742950" lvl="1" indent="-285750">
              <a:buFont typeface="Arial" panose="020B0604020202020204" pitchFamily="34" charset="0"/>
              <a:buChar char="•"/>
            </a:pPr>
            <a:r>
              <a:rPr lang="en-US" sz="2000" dirty="0">
                <a:latin typeface="Sherman Sans Book"/>
              </a:rPr>
              <a:t>Check every time you enter the U.S.</a:t>
            </a:r>
          </a:p>
          <a:p>
            <a:pPr marL="742950" lvl="1" indent="-285750">
              <a:buFont typeface="Arial" panose="020B0604020202020204" pitchFamily="34" charset="0"/>
              <a:buChar char="•"/>
            </a:pPr>
            <a:r>
              <a:rPr lang="en-US" sz="2000" dirty="0">
                <a:latin typeface="Sherman Sans Book"/>
              </a:rPr>
              <a:t>F-1/J-1</a:t>
            </a:r>
          </a:p>
          <a:p>
            <a:pPr marL="742950" lvl="1" indent="-285750">
              <a:buFont typeface="Arial" panose="020B0604020202020204" pitchFamily="34" charset="0"/>
              <a:buChar char="•"/>
            </a:pPr>
            <a:r>
              <a:rPr lang="en-US" sz="2000" dirty="0">
                <a:latin typeface="Sherman Sans Book"/>
              </a:rPr>
              <a:t>D/S</a:t>
            </a:r>
          </a:p>
          <a:p>
            <a:pPr marL="285750" indent="-285750">
              <a:buFont typeface="Arial" panose="020B0604020202020204" pitchFamily="34" charset="0"/>
              <a:buChar char="•"/>
            </a:pPr>
            <a:r>
              <a:rPr lang="en-US" sz="2000" dirty="0">
                <a:latin typeface="Sherman Sans Book"/>
              </a:rPr>
              <a:t>I-20/DS-2019:</a:t>
            </a:r>
          </a:p>
          <a:p>
            <a:pPr marL="742950" lvl="1" indent="-285750">
              <a:buFont typeface="Arial" panose="020B0604020202020204" pitchFamily="34" charset="0"/>
              <a:buChar char="•"/>
            </a:pPr>
            <a:r>
              <a:rPr lang="en-US" sz="2000" dirty="0">
                <a:latin typeface="Sherman Sans Book"/>
              </a:rPr>
              <a:t>Program of Study </a:t>
            </a:r>
          </a:p>
          <a:p>
            <a:pPr marL="742950" lvl="1" indent="-285750">
              <a:buFont typeface="Arial" panose="020B0604020202020204" pitchFamily="34" charset="0"/>
              <a:buChar char="•"/>
            </a:pPr>
            <a:r>
              <a:rPr lang="en-US" sz="2000" dirty="0">
                <a:latin typeface="Sherman Sans Book"/>
              </a:rPr>
              <a:t>Program End Date</a:t>
            </a:r>
          </a:p>
          <a:p>
            <a:pPr marL="742950" lvl="1" indent="-285750">
              <a:buFont typeface="Arial" panose="020B0604020202020204" pitchFamily="34" charset="0"/>
              <a:buChar char="•"/>
            </a:pPr>
            <a:r>
              <a:rPr lang="en-US" sz="2000" dirty="0">
                <a:latin typeface="Sherman Sans Book"/>
              </a:rPr>
              <a:t>Travel Signature</a:t>
            </a:r>
            <a:br>
              <a:rPr lang="en-US" dirty="0">
                <a:latin typeface="Sherman Sans Book"/>
              </a:rPr>
            </a:br>
            <a:endParaRPr lang="en-US" dirty="0">
              <a:latin typeface="Sherman Sans Book"/>
            </a:endParaRPr>
          </a:p>
        </p:txBody>
      </p:sp>
      <p:pic>
        <p:nvPicPr>
          <p:cNvPr id="6" name="Picture 5">
            <a:extLst>
              <a:ext uri="{FF2B5EF4-FFF2-40B4-BE49-F238E27FC236}">
                <a16:creationId xmlns:a16="http://schemas.microsoft.com/office/drawing/2014/main" id="{1C84589F-7B83-495C-B813-A09966C5A66A}"/>
              </a:ext>
            </a:extLst>
          </p:cNvPr>
          <p:cNvPicPr>
            <a:picLocks noChangeAspect="1"/>
          </p:cNvPicPr>
          <p:nvPr/>
        </p:nvPicPr>
        <p:blipFill>
          <a:blip r:embed="rId3"/>
          <a:stretch>
            <a:fillRect/>
          </a:stretch>
        </p:blipFill>
        <p:spPr>
          <a:xfrm>
            <a:off x="7334319" y="726929"/>
            <a:ext cx="1273623" cy="1273623"/>
          </a:xfrm>
          <a:prstGeom prst="rect">
            <a:avLst/>
          </a:prstGeom>
        </p:spPr>
      </p:pic>
      <p:pic>
        <p:nvPicPr>
          <p:cNvPr id="8" name="Picture 7">
            <a:extLst>
              <a:ext uri="{FF2B5EF4-FFF2-40B4-BE49-F238E27FC236}">
                <a16:creationId xmlns:a16="http://schemas.microsoft.com/office/drawing/2014/main" id="{44C1502A-7176-4436-B547-4B5D0260B9D6}"/>
              </a:ext>
            </a:extLst>
          </p:cNvPr>
          <p:cNvPicPr>
            <a:picLocks noChangeAspect="1"/>
          </p:cNvPicPr>
          <p:nvPr/>
        </p:nvPicPr>
        <p:blipFill>
          <a:blip r:embed="rId3"/>
          <a:stretch>
            <a:fillRect/>
          </a:stretch>
        </p:blipFill>
        <p:spPr>
          <a:xfrm>
            <a:off x="5238397" y="3275763"/>
            <a:ext cx="1086871" cy="1086871"/>
          </a:xfrm>
          <a:prstGeom prst="rect">
            <a:avLst/>
          </a:prstGeom>
        </p:spPr>
      </p:pic>
      <p:pic>
        <p:nvPicPr>
          <p:cNvPr id="9" name="Picture 8">
            <a:extLst>
              <a:ext uri="{FF2B5EF4-FFF2-40B4-BE49-F238E27FC236}">
                <a16:creationId xmlns:a16="http://schemas.microsoft.com/office/drawing/2014/main" id="{25EA4DF1-8C70-4EA5-B46B-546E8A31C207}"/>
              </a:ext>
            </a:extLst>
          </p:cNvPr>
          <p:cNvPicPr>
            <a:picLocks noChangeAspect="1"/>
          </p:cNvPicPr>
          <p:nvPr/>
        </p:nvPicPr>
        <p:blipFill>
          <a:blip r:embed="rId3"/>
          <a:stretch>
            <a:fillRect/>
          </a:stretch>
        </p:blipFill>
        <p:spPr>
          <a:xfrm>
            <a:off x="3660754" y="4742822"/>
            <a:ext cx="1097274" cy="1097274"/>
          </a:xfrm>
          <a:prstGeom prst="rect">
            <a:avLst/>
          </a:prstGeom>
        </p:spPr>
      </p:pic>
    </p:spTree>
    <p:extLst>
      <p:ext uri="{BB962C8B-B14F-4D97-AF65-F5344CB8AC3E}">
        <p14:creationId xmlns:p14="http://schemas.microsoft.com/office/powerpoint/2010/main" val="372824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211FC4-0779-406F-A9A9-05A7535FF40A}"/>
              </a:ext>
            </a:extLst>
          </p:cNvPr>
          <p:cNvPicPr>
            <a:picLocks noChangeAspect="1"/>
          </p:cNvPicPr>
          <p:nvPr/>
        </p:nvPicPr>
        <p:blipFill>
          <a:blip r:embed="rId3"/>
          <a:stretch>
            <a:fillRect/>
          </a:stretch>
        </p:blipFill>
        <p:spPr>
          <a:xfrm>
            <a:off x="6250075" y="1059314"/>
            <a:ext cx="5589836" cy="3642919"/>
          </a:xfrm>
          <a:prstGeom prst="rect">
            <a:avLst/>
          </a:prstGeom>
        </p:spPr>
      </p:pic>
      <p:sp>
        <p:nvSpPr>
          <p:cNvPr id="13" name="Slide Number"/>
          <p:cNvSpPr>
            <a:spLocks noGrp="1"/>
          </p:cNvSpPr>
          <p:nvPr>
            <p:ph type="sldNum" sz="quarter" idx="10"/>
          </p:nvPr>
        </p:nvSpPr>
        <p:spPr/>
        <p:txBody>
          <a:bodyPr/>
          <a:lstStyle/>
          <a:p>
            <a:fld id="{F343A32A-436A-8143-8894-653E98457856}" type="slidenum">
              <a:rPr lang="en-US" smtClean="0"/>
              <a:pPr/>
              <a:t>5</a:t>
            </a:fld>
            <a:endParaRPr lang="en-US" dirty="0"/>
          </a:p>
        </p:txBody>
      </p:sp>
      <p:sp>
        <p:nvSpPr>
          <p:cNvPr id="3" name="Section Title"/>
          <p:cNvSpPr>
            <a:spLocks noGrp="1"/>
          </p:cNvSpPr>
          <p:nvPr>
            <p:ph type="title"/>
          </p:nvPr>
        </p:nvSpPr>
        <p:spPr>
          <a:xfrm>
            <a:off x="585537" y="215458"/>
            <a:ext cx="4861726" cy="660441"/>
          </a:xfrm>
        </p:spPr>
        <p:txBody>
          <a:bodyPr/>
          <a:lstStyle/>
          <a:p>
            <a:r>
              <a:rPr lang="en-US" sz="3600" dirty="0"/>
              <a:t>Program </a:t>
            </a:r>
            <a:br>
              <a:rPr lang="en-US" sz="3600" dirty="0"/>
            </a:br>
            <a:br>
              <a:rPr lang="en-US" sz="3600" dirty="0"/>
            </a:br>
            <a:br>
              <a:rPr lang="en-US" sz="3200" dirty="0"/>
            </a:br>
            <a:endParaRPr lang="en-US" sz="3200" dirty="0"/>
          </a:p>
        </p:txBody>
      </p:sp>
      <p:sp>
        <p:nvSpPr>
          <p:cNvPr id="4" name="Division Name, if applicable"/>
          <p:cNvSpPr>
            <a:spLocks noGrp="1"/>
          </p:cNvSpPr>
          <p:nvPr>
            <p:ph type="body" sz="quarter" idx="18"/>
          </p:nvPr>
        </p:nvSpPr>
        <p:spPr/>
        <p:txBody>
          <a:bodyPr/>
          <a:lstStyle/>
          <a:p>
            <a:r>
              <a:rPr lang="en-US" dirty="0"/>
              <a:t>Center for International Services</a:t>
            </a:r>
          </a:p>
        </p:txBody>
      </p:sp>
      <p:sp>
        <p:nvSpPr>
          <p:cNvPr id="5" name="TextBox 4"/>
          <p:cNvSpPr txBox="1"/>
          <p:nvPr/>
        </p:nvSpPr>
        <p:spPr>
          <a:xfrm>
            <a:off x="731520" y="875899"/>
            <a:ext cx="4783756"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Sherman Sans Book"/>
              </a:rPr>
              <a:t>Change Level of Study (Masters to Ph.D. or Ph.D. to Masters)</a:t>
            </a:r>
          </a:p>
          <a:p>
            <a:pPr marL="285750" indent="-285750">
              <a:buFont typeface="Arial" panose="020B0604020202020204" pitchFamily="34" charset="0"/>
              <a:buChar char="•"/>
            </a:pPr>
            <a:endParaRPr lang="en-US" sz="2000" dirty="0">
              <a:latin typeface="Sherman Sans Book"/>
            </a:endParaRPr>
          </a:p>
          <a:p>
            <a:pPr marL="285750" indent="-285750">
              <a:buFont typeface="Arial" panose="020B0604020202020204" pitchFamily="34" charset="0"/>
              <a:buChar char="•"/>
            </a:pPr>
            <a:r>
              <a:rPr lang="en-US" sz="2000" dirty="0">
                <a:latin typeface="Sherman Sans Book"/>
              </a:rPr>
              <a:t>Program of Study (Computer Science to Computer Engineering)</a:t>
            </a:r>
          </a:p>
          <a:p>
            <a:pPr marL="285750" indent="-285750">
              <a:buFont typeface="Arial" panose="020B0604020202020204" pitchFamily="34" charset="0"/>
              <a:buChar char="•"/>
            </a:pPr>
            <a:endParaRPr lang="en-US" sz="2000" dirty="0">
              <a:latin typeface="Sherman Sans Book"/>
            </a:endParaRPr>
          </a:p>
          <a:p>
            <a:pPr marL="285750" indent="-285750">
              <a:buFont typeface="Arial" panose="020B0604020202020204" pitchFamily="34" charset="0"/>
              <a:buChar char="•"/>
            </a:pPr>
            <a:r>
              <a:rPr lang="en-US" sz="2000" dirty="0">
                <a:latin typeface="Sherman Sans Book"/>
              </a:rPr>
              <a:t>I-20/DS-2019 Request on the Center for International Services Website</a:t>
            </a:r>
          </a:p>
        </p:txBody>
      </p:sp>
      <p:pic>
        <p:nvPicPr>
          <p:cNvPr id="2" name="Picture 1" descr="Website Example"/>
          <p:cNvPicPr>
            <a:picLocks noChangeAspect="1"/>
          </p:cNvPicPr>
          <p:nvPr/>
        </p:nvPicPr>
        <p:blipFill>
          <a:blip r:embed="rId4"/>
          <a:stretch>
            <a:fillRect/>
          </a:stretch>
        </p:blipFill>
        <p:spPr>
          <a:xfrm>
            <a:off x="7479422" y="215458"/>
            <a:ext cx="4255377" cy="5724640"/>
          </a:xfrm>
          <a:prstGeom prst="rect">
            <a:avLst/>
          </a:prstGeom>
        </p:spPr>
      </p:pic>
      <p:cxnSp>
        <p:nvCxnSpPr>
          <p:cNvPr id="10" name="Straight Arrow Connector 9" descr="Arrow "/>
          <p:cNvCxnSpPr/>
          <p:nvPr/>
        </p:nvCxnSpPr>
        <p:spPr>
          <a:xfrm>
            <a:off x="5515276" y="3211135"/>
            <a:ext cx="827773" cy="0"/>
          </a:xfrm>
          <a:prstGeom prst="straightConnector1">
            <a:avLst/>
          </a:prstGeom>
          <a:ln w="38100">
            <a:solidFill>
              <a:srgbClr val="D445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0B951612-FC8E-4777-BEE6-E28CF2CA7328}"/>
              </a:ext>
            </a:extLst>
          </p:cNvPr>
          <p:cNvSpPr/>
          <p:nvPr/>
        </p:nvSpPr>
        <p:spPr>
          <a:xfrm>
            <a:off x="7403056" y="2165684"/>
            <a:ext cx="789271" cy="327258"/>
          </a:xfrm>
          <a:prstGeom prst="ellipse">
            <a:avLst/>
          </a:prstGeom>
          <a:noFill/>
          <a:ln w="38100">
            <a:solidFill>
              <a:srgbClr val="D44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95D678-3CFA-478A-8ADB-E020E5B3EE6D}"/>
              </a:ext>
            </a:extLst>
          </p:cNvPr>
          <p:cNvSpPr/>
          <p:nvPr/>
        </p:nvSpPr>
        <p:spPr>
          <a:xfrm>
            <a:off x="8779656" y="2153171"/>
            <a:ext cx="789271" cy="327258"/>
          </a:xfrm>
          <a:prstGeom prst="ellipse">
            <a:avLst/>
          </a:prstGeom>
          <a:noFill/>
          <a:ln w="38100">
            <a:solidFill>
              <a:srgbClr val="D44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1327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1000"/>
                                        <p:tgtEl>
                                          <p:spTgt spid="15"/>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A77921-FF91-42E4-9F4E-1736CC93BEEB}"/>
              </a:ext>
            </a:extLst>
          </p:cNvPr>
          <p:cNvPicPr>
            <a:picLocks noChangeAspect="1"/>
          </p:cNvPicPr>
          <p:nvPr/>
        </p:nvPicPr>
        <p:blipFill>
          <a:blip r:embed="rId3"/>
          <a:stretch>
            <a:fillRect/>
          </a:stretch>
        </p:blipFill>
        <p:spPr>
          <a:xfrm>
            <a:off x="6096000" y="1269645"/>
            <a:ext cx="5857196" cy="3817158"/>
          </a:xfrm>
          <a:prstGeom prst="rect">
            <a:avLst/>
          </a:prstGeom>
        </p:spPr>
      </p:pic>
      <p:sp>
        <p:nvSpPr>
          <p:cNvPr id="13" name="Slide Number"/>
          <p:cNvSpPr>
            <a:spLocks noGrp="1"/>
          </p:cNvSpPr>
          <p:nvPr>
            <p:ph type="sldNum" sz="quarter" idx="10"/>
          </p:nvPr>
        </p:nvSpPr>
        <p:spPr/>
        <p:txBody>
          <a:bodyPr/>
          <a:lstStyle/>
          <a:p>
            <a:fld id="{F343A32A-436A-8143-8894-653E98457856}" type="slidenum">
              <a:rPr lang="en-US" smtClean="0"/>
              <a:pPr/>
              <a:t>6</a:t>
            </a:fld>
            <a:endParaRPr lang="en-US" dirty="0"/>
          </a:p>
        </p:txBody>
      </p:sp>
      <p:sp>
        <p:nvSpPr>
          <p:cNvPr id="3" name="Section Title"/>
          <p:cNvSpPr>
            <a:spLocks noGrp="1"/>
          </p:cNvSpPr>
          <p:nvPr>
            <p:ph type="title"/>
          </p:nvPr>
        </p:nvSpPr>
        <p:spPr>
          <a:xfrm>
            <a:off x="662540" y="263585"/>
            <a:ext cx="4861726" cy="602690"/>
          </a:xfrm>
        </p:spPr>
        <p:txBody>
          <a:bodyPr/>
          <a:lstStyle/>
          <a:p>
            <a:r>
              <a:rPr lang="en-US" sz="3600" dirty="0"/>
              <a:t>Program End Date</a:t>
            </a:r>
            <a:endParaRPr lang="en-US" sz="3200" dirty="0"/>
          </a:p>
        </p:txBody>
      </p:sp>
      <p:sp>
        <p:nvSpPr>
          <p:cNvPr id="4" name="Division Name, if applicable"/>
          <p:cNvSpPr>
            <a:spLocks noGrp="1"/>
          </p:cNvSpPr>
          <p:nvPr>
            <p:ph type="body" sz="quarter" idx="18"/>
          </p:nvPr>
        </p:nvSpPr>
        <p:spPr/>
        <p:txBody>
          <a:bodyPr/>
          <a:lstStyle/>
          <a:p>
            <a:r>
              <a:rPr lang="en-US" dirty="0"/>
              <a:t>Center for International Services</a:t>
            </a:r>
          </a:p>
        </p:txBody>
      </p:sp>
      <p:sp>
        <p:nvSpPr>
          <p:cNvPr id="5" name="TextBox 4"/>
          <p:cNvSpPr txBox="1"/>
          <p:nvPr/>
        </p:nvSpPr>
        <p:spPr>
          <a:xfrm>
            <a:off x="779646" y="1001027"/>
            <a:ext cx="4851133"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Sherman Sans Book"/>
              </a:rPr>
              <a:t>If you need less time</a:t>
            </a:r>
          </a:p>
          <a:p>
            <a:pPr marL="742950" lvl="1" indent="-285750">
              <a:buFont typeface="Arial" panose="020B0604020202020204" pitchFamily="34" charset="0"/>
              <a:buChar char="•"/>
            </a:pPr>
            <a:r>
              <a:rPr lang="en-US" sz="2400" dirty="0">
                <a:latin typeface="Sherman Sans Book"/>
              </a:rPr>
              <a:t>changed when finish</a:t>
            </a:r>
          </a:p>
          <a:p>
            <a:pPr lvl="1"/>
            <a:endParaRPr lang="en-US" sz="2400" dirty="0">
              <a:latin typeface="Sherman Sans Book"/>
            </a:endParaRPr>
          </a:p>
          <a:p>
            <a:pPr marL="285750" indent="-285750">
              <a:buFont typeface="Arial" panose="020B0604020202020204" pitchFamily="34" charset="0"/>
              <a:buChar char="•"/>
            </a:pPr>
            <a:r>
              <a:rPr lang="en-US" sz="2400" dirty="0">
                <a:latin typeface="Sherman Sans Book"/>
              </a:rPr>
              <a:t>If your need more time</a:t>
            </a:r>
          </a:p>
          <a:p>
            <a:pPr marL="742950" lvl="1" indent="-285750">
              <a:buFont typeface="Arial" panose="020B0604020202020204" pitchFamily="34" charset="0"/>
              <a:buChar char="•"/>
            </a:pPr>
            <a:r>
              <a:rPr lang="en-US" sz="2400" dirty="0">
                <a:latin typeface="Sherman Sans Book"/>
              </a:rPr>
              <a:t>I-20/DS-2019 Extension Request on the Center for International Services Website</a:t>
            </a:r>
          </a:p>
        </p:txBody>
      </p:sp>
      <p:pic>
        <p:nvPicPr>
          <p:cNvPr id="2" name="Picture 1" descr="Document Example"/>
          <p:cNvPicPr>
            <a:picLocks noChangeAspect="1"/>
          </p:cNvPicPr>
          <p:nvPr/>
        </p:nvPicPr>
        <p:blipFill>
          <a:blip r:embed="rId4"/>
          <a:stretch>
            <a:fillRect/>
          </a:stretch>
        </p:blipFill>
        <p:spPr>
          <a:xfrm>
            <a:off x="6952374" y="263585"/>
            <a:ext cx="4255377" cy="5724640"/>
          </a:xfrm>
          <a:prstGeom prst="rect">
            <a:avLst/>
          </a:prstGeom>
        </p:spPr>
      </p:pic>
      <p:sp>
        <p:nvSpPr>
          <p:cNvPr id="7" name="Oval 6" descr="Circle"/>
          <p:cNvSpPr/>
          <p:nvPr/>
        </p:nvSpPr>
        <p:spPr>
          <a:xfrm>
            <a:off x="8183317" y="2524521"/>
            <a:ext cx="1038299" cy="442765"/>
          </a:xfrm>
          <a:prstGeom prst="ellipse">
            <a:avLst/>
          </a:prstGeom>
          <a:noFill/>
          <a:ln w="38100">
            <a:solidFill>
              <a:srgbClr val="D44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rrow"/>
          <p:cNvPicPr>
            <a:picLocks noChangeAspect="1"/>
          </p:cNvPicPr>
          <p:nvPr/>
        </p:nvPicPr>
        <p:blipFill>
          <a:blip r:embed="rId5"/>
          <a:stretch>
            <a:fillRect/>
          </a:stretch>
        </p:blipFill>
        <p:spPr>
          <a:xfrm>
            <a:off x="5393957" y="3793769"/>
            <a:ext cx="938865" cy="231668"/>
          </a:xfrm>
          <a:prstGeom prst="rect">
            <a:avLst/>
          </a:prstGeom>
        </p:spPr>
      </p:pic>
    </p:spTree>
    <p:extLst>
      <p:ext uri="{BB962C8B-B14F-4D97-AF65-F5344CB8AC3E}">
        <p14:creationId xmlns:p14="http://schemas.microsoft.com/office/powerpoint/2010/main" val="1089461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par>
                                <p:cTn id="12" presetID="1" presetClass="exit" presetSubtype="0" fill="hold" grpId="1" nodeType="withEffect">
                                  <p:stCondLst>
                                    <p:cond delay="0"/>
                                  </p:stCondLst>
                                  <p:childTnLst>
                                    <p:set>
                                      <p:cBhvr>
                                        <p:cTn id="13" dur="1" fill="hold">
                                          <p:stCondLst>
                                            <p:cond delay="0"/>
                                          </p:stCondLst>
                                        </p:cTn>
                                        <p:tgtEl>
                                          <p:spTgt spid="7"/>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7</a:t>
            </a:fld>
            <a:endParaRPr lang="en-US" dirty="0"/>
          </a:p>
        </p:txBody>
      </p:sp>
      <p:sp>
        <p:nvSpPr>
          <p:cNvPr id="3" name="Section Title"/>
          <p:cNvSpPr>
            <a:spLocks noGrp="1"/>
          </p:cNvSpPr>
          <p:nvPr>
            <p:ph type="title"/>
          </p:nvPr>
        </p:nvSpPr>
        <p:spPr>
          <a:xfrm>
            <a:off x="604788" y="186583"/>
            <a:ext cx="4861726" cy="698942"/>
          </a:xfrm>
        </p:spPr>
        <p:txBody>
          <a:bodyPr/>
          <a:lstStyle/>
          <a:p>
            <a:r>
              <a:rPr lang="en-US" sz="3600" dirty="0"/>
              <a:t>Information in </a:t>
            </a:r>
            <a:r>
              <a:rPr lang="en-US" sz="3600" dirty="0" err="1"/>
              <a:t>MySlice</a:t>
            </a:r>
            <a:br>
              <a:rPr lang="en-US" sz="3600" dirty="0"/>
            </a:br>
            <a:br>
              <a:rPr lang="en-US" sz="3600" dirty="0"/>
            </a:br>
            <a:endParaRPr lang="en-US" sz="3200" dirty="0"/>
          </a:p>
        </p:txBody>
      </p:sp>
      <p:sp>
        <p:nvSpPr>
          <p:cNvPr id="4" name="Division Name, if applicable"/>
          <p:cNvSpPr>
            <a:spLocks noGrp="1"/>
          </p:cNvSpPr>
          <p:nvPr>
            <p:ph type="body" sz="quarter" idx="18"/>
          </p:nvPr>
        </p:nvSpPr>
        <p:spPr/>
        <p:txBody>
          <a:bodyPr/>
          <a:lstStyle/>
          <a:p>
            <a:r>
              <a:rPr lang="en-US" dirty="0"/>
              <a:t>Center for International Services</a:t>
            </a:r>
          </a:p>
        </p:txBody>
      </p:sp>
      <p:sp>
        <p:nvSpPr>
          <p:cNvPr id="5" name="TextBox 4"/>
          <p:cNvSpPr txBox="1"/>
          <p:nvPr/>
        </p:nvSpPr>
        <p:spPr>
          <a:xfrm>
            <a:off x="741145" y="885525"/>
            <a:ext cx="5216893" cy="221599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Sherman Sans Book"/>
              </a:rPr>
              <a:t>Name</a:t>
            </a:r>
          </a:p>
          <a:p>
            <a:pPr marL="285750" indent="-285750">
              <a:buFont typeface="Arial" panose="020B0604020202020204" pitchFamily="34" charset="0"/>
              <a:buChar char="•"/>
            </a:pPr>
            <a:r>
              <a:rPr lang="en-US" sz="2000" dirty="0">
                <a:latin typeface="Sherman Sans Book"/>
              </a:rPr>
              <a:t>Address</a:t>
            </a:r>
          </a:p>
          <a:p>
            <a:pPr marL="742950" lvl="1" indent="-285750">
              <a:buFont typeface="Arial" panose="020B0604020202020204" pitchFamily="34" charset="0"/>
              <a:buChar char="•"/>
            </a:pPr>
            <a:r>
              <a:rPr lang="en-US" sz="2000" dirty="0">
                <a:latin typeface="Sherman Sans Book"/>
              </a:rPr>
              <a:t>Current-here in Syracuse</a:t>
            </a:r>
          </a:p>
          <a:p>
            <a:pPr marL="742950" lvl="1" indent="-285750">
              <a:buFont typeface="Arial" panose="020B0604020202020204" pitchFamily="34" charset="0"/>
              <a:buChar char="•"/>
            </a:pPr>
            <a:r>
              <a:rPr lang="en-US" sz="2000" dirty="0">
                <a:latin typeface="Sherman Sans Book"/>
              </a:rPr>
              <a:t>Permanent-outside the U.S.</a:t>
            </a:r>
          </a:p>
          <a:p>
            <a:pPr marL="285750" indent="-285750">
              <a:buFont typeface="Arial" panose="020B0604020202020204" pitchFamily="34" charset="0"/>
              <a:buChar char="•"/>
            </a:pPr>
            <a:r>
              <a:rPr lang="en-US" sz="2000" dirty="0">
                <a:latin typeface="Sherman Sans Book"/>
              </a:rPr>
              <a:t>Phone Number</a:t>
            </a:r>
          </a:p>
          <a:p>
            <a:pPr marL="285750" indent="-285750">
              <a:buFont typeface="Arial" panose="020B0604020202020204" pitchFamily="34" charset="0"/>
              <a:buChar char="•"/>
            </a:pPr>
            <a:r>
              <a:rPr lang="en-US" sz="2000" dirty="0">
                <a:latin typeface="Sherman Sans Book"/>
              </a:rPr>
              <a:t>Emergency Contact Information </a:t>
            </a:r>
            <a:br>
              <a:rPr lang="en-US" dirty="0">
                <a:latin typeface="Sherman Sans Book"/>
              </a:rPr>
            </a:br>
            <a:endParaRPr lang="en-US" dirty="0">
              <a:latin typeface="Sherman Sans Book"/>
            </a:endParaRPr>
          </a:p>
        </p:txBody>
      </p:sp>
      <p:pic>
        <p:nvPicPr>
          <p:cNvPr id="2" name="Picture 1" descr="MySlice Person Icon"/>
          <p:cNvPicPr>
            <a:picLocks noChangeAspect="1"/>
          </p:cNvPicPr>
          <p:nvPr/>
        </p:nvPicPr>
        <p:blipFill>
          <a:blip r:embed="rId3"/>
          <a:stretch>
            <a:fillRect/>
          </a:stretch>
        </p:blipFill>
        <p:spPr>
          <a:xfrm>
            <a:off x="7594224" y="1324260"/>
            <a:ext cx="3200400" cy="1304925"/>
          </a:xfrm>
          <a:prstGeom prst="rect">
            <a:avLst/>
          </a:prstGeom>
        </p:spPr>
      </p:pic>
      <p:pic>
        <p:nvPicPr>
          <p:cNvPr id="8" name="Picture 7" descr="MySlice Menu Bar"/>
          <p:cNvPicPr>
            <a:picLocks noChangeAspect="1"/>
          </p:cNvPicPr>
          <p:nvPr/>
        </p:nvPicPr>
        <p:blipFill>
          <a:blip r:embed="rId4"/>
          <a:stretch>
            <a:fillRect/>
          </a:stretch>
        </p:blipFill>
        <p:spPr>
          <a:xfrm>
            <a:off x="1113924" y="2995639"/>
            <a:ext cx="2705100" cy="2924175"/>
          </a:xfrm>
          <a:prstGeom prst="rect">
            <a:avLst/>
          </a:prstGeom>
        </p:spPr>
      </p:pic>
      <p:pic>
        <p:nvPicPr>
          <p:cNvPr id="10" name="Picture 9" descr="MySlice Information Exampl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803" y="2923479"/>
            <a:ext cx="8000197" cy="1794283"/>
          </a:xfrm>
          <a:prstGeom prst="rect">
            <a:avLst/>
          </a:prstGeom>
        </p:spPr>
      </p:pic>
      <p:grpSp>
        <p:nvGrpSpPr>
          <p:cNvPr id="14" name="Group 13" descr="MySlice Information Example"/>
          <p:cNvGrpSpPr/>
          <p:nvPr/>
        </p:nvGrpSpPr>
        <p:grpSpPr>
          <a:xfrm>
            <a:off x="4191803" y="4776590"/>
            <a:ext cx="8000197" cy="1269474"/>
            <a:chOff x="4191803" y="4776590"/>
            <a:chExt cx="8000197" cy="1269474"/>
          </a:xfrm>
        </p:grpSpPr>
        <p:pic>
          <p:nvPicPr>
            <p:cNvPr id="11" name="Picture 10" descr="MySlice Information Example"/>
            <p:cNvPicPr>
              <a:picLocks noChangeAspect="1"/>
            </p:cNvPicPr>
            <p:nvPr/>
          </p:nvPicPr>
          <p:blipFill>
            <a:blip r:embed="rId6"/>
            <a:stretch>
              <a:fillRect/>
            </a:stretch>
          </p:blipFill>
          <p:spPr>
            <a:xfrm>
              <a:off x="4191803" y="4776590"/>
              <a:ext cx="8000197" cy="1269474"/>
            </a:xfrm>
            <a:prstGeom prst="rect">
              <a:avLst/>
            </a:prstGeom>
          </p:spPr>
        </p:pic>
        <p:sp>
          <p:nvSpPr>
            <p:cNvPr id="12" name="Rectangle 11"/>
            <p:cNvSpPr/>
            <p:nvPr/>
          </p:nvSpPr>
          <p:spPr>
            <a:xfrm>
              <a:off x="4283242" y="5419023"/>
              <a:ext cx="500514" cy="433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6237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8</a:t>
            </a:fld>
            <a:endParaRPr lang="en-US" dirty="0"/>
          </a:p>
        </p:txBody>
      </p:sp>
      <p:sp>
        <p:nvSpPr>
          <p:cNvPr id="3" name="Section Title"/>
          <p:cNvSpPr>
            <a:spLocks noGrp="1"/>
          </p:cNvSpPr>
          <p:nvPr>
            <p:ph type="title"/>
          </p:nvPr>
        </p:nvSpPr>
        <p:spPr>
          <a:xfrm>
            <a:off x="662540" y="215459"/>
            <a:ext cx="10916652" cy="670066"/>
          </a:xfrm>
        </p:spPr>
        <p:txBody>
          <a:bodyPr/>
          <a:lstStyle/>
          <a:p>
            <a:r>
              <a:rPr lang="en-US" sz="3600" dirty="0"/>
              <a:t>Full-time Registration </a:t>
            </a:r>
            <a:br>
              <a:rPr lang="en-US" sz="3600" dirty="0"/>
            </a:br>
            <a:endParaRPr lang="en-US" sz="3200" dirty="0"/>
          </a:p>
        </p:txBody>
      </p:sp>
      <p:sp>
        <p:nvSpPr>
          <p:cNvPr id="4" name="Division Name, if applicable"/>
          <p:cNvSpPr>
            <a:spLocks noGrp="1"/>
          </p:cNvSpPr>
          <p:nvPr>
            <p:ph type="body" sz="quarter" idx="18"/>
          </p:nvPr>
        </p:nvSpPr>
        <p:spPr/>
        <p:txBody>
          <a:bodyPr/>
          <a:lstStyle/>
          <a:p>
            <a:r>
              <a:rPr lang="en-US" dirty="0"/>
              <a:t>Center for International Services</a:t>
            </a:r>
          </a:p>
        </p:txBody>
      </p:sp>
      <p:sp>
        <p:nvSpPr>
          <p:cNvPr id="5" name="TextBox 4"/>
          <p:cNvSpPr txBox="1"/>
          <p:nvPr/>
        </p:nvSpPr>
        <p:spPr>
          <a:xfrm>
            <a:off x="662540" y="952902"/>
            <a:ext cx="4804609"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herman Sans Book"/>
              </a:rPr>
              <a:t>Grad Students-</a:t>
            </a:r>
          </a:p>
          <a:p>
            <a:pPr marL="742950" lvl="1" indent="-285750">
              <a:buFont typeface="Arial" panose="020B0604020202020204" pitchFamily="34" charset="0"/>
              <a:buChar char="•"/>
            </a:pPr>
            <a:r>
              <a:rPr lang="en-US" dirty="0">
                <a:latin typeface="Sherman Sans Book"/>
              </a:rPr>
              <a:t>9 credit hours every Fall and Spring semester</a:t>
            </a:r>
          </a:p>
          <a:p>
            <a:pPr lvl="1"/>
            <a:endParaRPr lang="en-US" dirty="0">
              <a:latin typeface="Sherman Sans Book"/>
            </a:endParaRPr>
          </a:p>
          <a:p>
            <a:pPr marL="742950" lvl="1" indent="-285750">
              <a:buFont typeface="Arial" panose="020B0604020202020204" pitchFamily="34" charset="0"/>
              <a:buChar char="•"/>
            </a:pPr>
            <a:r>
              <a:rPr lang="en-US" dirty="0">
                <a:latin typeface="Sherman Sans Book"/>
              </a:rPr>
              <a:t>Summer registration not required by immigration regulations but may be required by your program</a:t>
            </a:r>
          </a:p>
          <a:p>
            <a:pPr lvl="1"/>
            <a:endParaRPr lang="en-US" dirty="0">
              <a:latin typeface="Sherman Sans Book"/>
            </a:endParaRPr>
          </a:p>
          <a:p>
            <a:pPr marL="742950" lvl="1" indent="-285750">
              <a:buFont typeface="Arial" panose="020B0604020202020204" pitchFamily="34" charset="0"/>
              <a:buChar char="•"/>
            </a:pPr>
            <a:r>
              <a:rPr lang="en-US" dirty="0">
                <a:latin typeface="Sherman Sans Book"/>
              </a:rPr>
              <a:t>Only one course can be taken online toward full-time registration (3 credits out of 9)</a:t>
            </a:r>
          </a:p>
          <a:p>
            <a:endParaRPr lang="en-US" dirty="0">
              <a:latin typeface="Trebuchet MS" panose="020B0603020202020204" pitchFamily="34" charset="0"/>
            </a:endParaRPr>
          </a:p>
          <a:p>
            <a:pPr marL="285750" indent="-285750">
              <a:buFont typeface="Arial" panose="020B0604020202020204" pitchFamily="34" charset="0"/>
              <a:buChar char="•"/>
            </a:pPr>
            <a:endParaRPr lang="en-US" dirty="0"/>
          </a:p>
        </p:txBody>
      </p:sp>
      <p:grpSp>
        <p:nvGrpSpPr>
          <p:cNvPr id="16" name="Group 15" descr="Fall, Spring and Summer Icons"/>
          <p:cNvGrpSpPr/>
          <p:nvPr/>
        </p:nvGrpSpPr>
        <p:grpSpPr>
          <a:xfrm>
            <a:off x="5784783" y="215459"/>
            <a:ext cx="5794409" cy="5914018"/>
            <a:chOff x="5302917" y="215459"/>
            <a:chExt cx="6276275" cy="5914018"/>
          </a:xfrm>
        </p:grpSpPr>
        <p:pic>
          <p:nvPicPr>
            <p:cNvPr id="7" name="Picture 6" descr="Summer"/>
            <p:cNvPicPr>
              <a:picLocks noChangeAspect="1"/>
            </p:cNvPicPr>
            <p:nvPr/>
          </p:nvPicPr>
          <p:blipFill>
            <a:blip r:embed="rId3"/>
            <a:stretch>
              <a:fillRect/>
            </a:stretch>
          </p:blipFill>
          <p:spPr>
            <a:xfrm>
              <a:off x="9437638" y="3987923"/>
              <a:ext cx="2141554" cy="2141554"/>
            </a:xfrm>
            <a:prstGeom prst="rect">
              <a:avLst/>
            </a:prstGeom>
          </p:spPr>
        </p:pic>
        <p:pic>
          <p:nvPicPr>
            <p:cNvPr id="2" name="Picture 1" descr="Fall Icon"/>
            <p:cNvPicPr>
              <a:picLocks noChangeAspect="1"/>
            </p:cNvPicPr>
            <p:nvPr/>
          </p:nvPicPr>
          <p:blipFill>
            <a:blip r:embed="rId4"/>
            <a:stretch>
              <a:fillRect/>
            </a:stretch>
          </p:blipFill>
          <p:spPr>
            <a:xfrm>
              <a:off x="5302917" y="215459"/>
              <a:ext cx="2152650" cy="2047875"/>
            </a:xfrm>
            <a:prstGeom prst="rect">
              <a:avLst/>
            </a:prstGeom>
          </p:spPr>
        </p:pic>
        <p:pic>
          <p:nvPicPr>
            <p:cNvPr id="6" name="Picture 5" descr="Spring Icon"/>
            <p:cNvPicPr>
              <a:picLocks noChangeAspect="1"/>
            </p:cNvPicPr>
            <p:nvPr/>
          </p:nvPicPr>
          <p:blipFill>
            <a:blip r:embed="rId5"/>
            <a:stretch>
              <a:fillRect/>
            </a:stretch>
          </p:blipFill>
          <p:spPr>
            <a:xfrm>
              <a:off x="7598082" y="1790455"/>
              <a:ext cx="2200275" cy="2085975"/>
            </a:xfrm>
            <a:prstGeom prst="rect">
              <a:avLst/>
            </a:prstGeom>
          </p:spPr>
        </p:pic>
        <p:pic>
          <p:nvPicPr>
            <p:cNvPr id="8" name="Picture 7" descr="Summer Icons"/>
            <p:cNvPicPr>
              <a:picLocks noChangeAspect="1"/>
            </p:cNvPicPr>
            <p:nvPr/>
          </p:nvPicPr>
          <p:blipFill>
            <a:blip r:embed="rId6"/>
            <a:stretch>
              <a:fillRect/>
            </a:stretch>
          </p:blipFill>
          <p:spPr>
            <a:xfrm>
              <a:off x="9539201" y="4084136"/>
              <a:ext cx="1938428" cy="1890929"/>
            </a:xfrm>
            <a:prstGeom prst="rect">
              <a:avLst/>
            </a:prstGeom>
          </p:spPr>
        </p:pic>
      </p:grpSp>
    </p:spTree>
    <p:extLst>
      <p:ext uri="{BB962C8B-B14F-4D97-AF65-F5344CB8AC3E}">
        <p14:creationId xmlns:p14="http://schemas.microsoft.com/office/powerpoint/2010/main" val="22939681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cNvSpPr>
            <a:spLocks noGrp="1"/>
          </p:cNvSpPr>
          <p:nvPr>
            <p:ph type="sldNum" sz="quarter" idx="10"/>
          </p:nvPr>
        </p:nvSpPr>
        <p:spPr/>
        <p:txBody>
          <a:bodyPr/>
          <a:lstStyle/>
          <a:p>
            <a:fld id="{F343A32A-436A-8143-8894-653E98457856}" type="slidenum">
              <a:rPr lang="en-US" smtClean="0"/>
              <a:pPr/>
              <a:t>9</a:t>
            </a:fld>
            <a:endParaRPr lang="en-US" dirty="0"/>
          </a:p>
        </p:txBody>
      </p:sp>
      <p:sp>
        <p:nvSpPr>
          <p:cNvPr id="3" name="Section Title"/>
          <p:cNvSpPr>
            <a:spLocks noGrp="1"/>
          </p:cNvSpPr>
          <p:nvPr>
            <p:ph type="title"/>
          </p:nvPr>
        </p:nvSpPr>
        <p:spPr>
          <a:xfrm>
            <a:off x="662540" y="215459"/>
            <a:ext cx="10916652" cy="670066"/>
          </a:xfrm>
        </p:spPr>
        <p:txBody>
          <a:bodyPr/>
          <a:lstStyle/>
          <a:p>
            <a:r>
              <a:rPr lang="en-US" sz="3600" dirty="0"/>
              <a:t>Full-time Registration</a:t>
            </a:r>
            <a:br>
              <a:rPr lang="en-US" sz="3600" dirty="0"/>
            </a:br>
            <a:endParaRPr lang="en-US" sz="3200" dirty="0"/>
          </a:p>
        </p:txBody>
      </p:sp>
      <p:sp>
        <p:nvSpPr>
          <p:cNvPr id="4" name="Division Name, if applicable"/>
          <p:cNvSpPr>
            <a:spLocks noGrp="1"/>
          </p:cNvSpPr>
          <p:nvPr>
            <p:ph type="body" sz="quarter" idx="18"/>
          </p:nvPr>
        </p:nvSpPr>
        <p:spPr/>
        <p:txBody>
          <a:bodyPr/>
          <a:lstStyle/>
          <a:p>
            <a:r>
              <a:rPr lang="en-US" dirty="0"/>
              <a:t>Center for International Services</a:t>
            </a:r>
          </a:p>
        </p:txBody>
      </p:sp>
      <p:sp>
        <p:nvSpPr>
          <p:cNvPr id="5" name="TextBox 4"/>
          <p:cNvSpPr txBox="1"/>
          <p:nvPr/>
        </p:nvSpPr>
        <p:spPr>
          <a:xfrm>
            <a:off x="662540" y="952902"/>
            <a:ext cx="4804609" cy="369331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herman Sans Book"/>
              </a:rPr>
              <a:t>Exceptions:</a:t>
            </a:r>
          </a:p>
          <a:p>
            <a:pPr marL="742950" lvl="1" indent="-285750">
              <a:buFont typeface="Arial" panose="020B0604020202020204" pitchFamily="34" charset="0"/>
              <a:buChar char="•"/>
            </a:pPr>
            <a:r>
              <a:rPr lang="en-US" dirty="0">
                <a:latin typeface="Sherman Sans Book"/>
              </a:rPr>
              <a:t>Final semester-can be registered for less than 9 credits if you need less than 9 credits to complete your degree-need Last Semester Memo</a:t>
            </a:r>
          </a:p>
          <a:p>
            <a:pPr marL="742950" lvl="1" indent="-285750">
              <a:buFont typeface="Arial" panose="020B0604020202020204" pitchFamily="34" charset="0"/>
              <a:buChar char="•"/>
            </a:pPr>
            <a:endParaRPr lang="en-US" dirty="0">
              <a:latin typeface="Sherman Sans Book"/>
            </a:endParaRPr>
          </a:p>
          <a:p>
            <a:pPr marL="742950" lvl="1" indent="-285750">
              <a:buFont typeface="Arial" panose="020B0604020202020204" pitchFamily="34" charset="0"/>
              <a:buChar char="•"/>
            </a:pPr>
            <a:r>
              <a:rPr lang="en-US" dirty="0">
                <a:latin typeface="Sherman Sans Book"/>
              </a:rPr>
              <a:t>Teaching and Research Assistants-must be registered for something + have TA or RA</a:t>
            </a:r>
          </a:p>
          <a:p>
            <a:pPr marL="742950" lvl="1" indent="-285750">
              <a:buFont typeface="Arial" panose="020B0604020202020204" pitchFamily="34" charset="0"/>
              <a:buChar char="•"/>
            </a:pPr>
            <a:endParaRPr lang="en-US" dirty="0">
              <a:latin typeface="Sherman Sans Book"/>
            </a:endParaRPr>
          </a:p>
          <a:p>
            <a:pPr marL="742950" lvl="1" indent="-285750">
              <a:buFont typeface="Arial" panose="020B0604020202020204" pitchFamily="34" charset="0"/>
              <a:buChar char="•"/>
            </a:pPr>
            <a:r>
              <a:rPr lang="en-US" dirty="0">
                <a:latin typeface="Sherman Sans Book"/>
              </a:rPr>
              <a:t>Certificate of Full-time Status</a:t>
            </a:r>
          </a:p>
          <a:p>
            <a:pPr marL="1657350" lvl="3" indent="-285750">
              <a:buFont typeface="Arial" panose="020B0604020202020204" pitchFamily="34" charset="0"/>
              <a:buChar char="•"/>
            </a:pPr>
            <a:r>
              <a:rPr lang="en-US" dirty="0">
                <a:latin typeface="Sherman Sans Book"/>
              </a:rPr>
              <a:t>working on thesis or dissertation</a:t>
            </a:r>
          </a:p>
          <a:p>
            <a:pPr marL="1657350" lvl="3" indent="-285750">
              <a:buFont typeface="Arial" panose="020B0604020202020204" pitchFamily="34" charset="0"/>
              <a:buChar char="•"/>
            </a:pPr>
            <a:r>
              <a:rPr lang="en-US" dirty="0">
                <a:latin typeface="Sherman Sans Book"/>
              </a:rPr>
              <a:t>studying for a qualifying exam</a:t>
            </a:r>
          </a:p>
          <a:p>
            <a:pPr marL="1657350" lvl="3" indent="-285750">
              <a:buFont typeface="Arial" panose="020B0604020202020204" pitchFamily="34" charset="0"/>
              <a:buChar char="•"/>
            </a:pPr>
            <a:r>
              <a:rPr lang="en-US" dirty="0">
                <a:latin typeface="Sherman Sans Book"/>
              </a:rPr>
              <a:t>Internship</a:t>
            </a:r>
          </a:p>
        </p:txBody>
      </p:sp>
      <p:pic>
        <p:nvPicPr>
          <p:cNvPr id="7" name="Picture 6">
            <a:extLst>
              <a:ext uri="{FF2B5EF4-FFF2-40B4-BE49-F238E27FC236}">
                <a16:creationId xmlns:a16="http://schemas.microsoft.com/office/drawing/2014/main" id="{7C0364CF-135D-4AAA-ADD2-E03CD3FE19E0}"/>
              </a:ext>
            </a:extLst>
          </p:cNvPr>
          <p:cNvPicPr>
            <a:picLocks noChangeAspect="1"/>
          </p:cNvPicPr>
          <p:nvPr/>
        </p:nvPicPr>
        <p:blipFill>
          <a:blip r:embed="rId3"/>
          <a:stretch>
            <a:fillRect/>
          </a:stretch>
        </p:blipFill>
        <p:spPr>
          <a:xfrm>
            <a:off x="5416458" y="1074467"/>
            <a:ext cx="6775542" cy="4415648"/>
          </a:xfrm>
          <a:prstGeom prst="rect">
            <a:avLst/>
          </a:prstGeom>
        </p:spPr>
      </p:pic>
      <p:cxnSp>
        <p:nvCxnSpPr>
          <p:cNvPr id="15" name="Straight Arrow Connector 14">
            <a:extLst>
              <a:ext uri="{FF2B5EF4-FFF2-40B4-BE49-F238E27FC236}">
                <a16:creationId xmlns:a16="http://schemas.microsoft.com/office/drawing/2014/main" id="{9E8F3E13-4D21-45C3-9E8E-1888CF4933CD}"/>
              </a:ext>
            </a:extLst>
          </p:cNvPr>
          <p:cNvCxnSpPr/>
          <p:nvPr/>
        </p:nvCxnSpPr>
        <p:spPr>
          <a:xfrm>
            <a:off x="4786467" y="4853332"/>
            <a:ext cx="827773" cy="0"/>
          </a:xfrm>
          <a:prstGeom prst="straightConnector1">
            <a:avLst/>
          </a:prstGeom>
          <a:ln w="38100">
            <a:solidFill>
              <a:srgbClr val="D445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CC72300-A721-4F3D-A637-DAFBC498566E}"/>
              </a:ext>
            </a:extLst>
          </p:cNvPr>
          <p:cNvCxnSpPr/>
          <p:nvPr/>
        </p:nvCxnSpPr>
        <p:spPr>
          <a:xfrm>
            <a:off x="4786466" y="4646221"/>
            <a:ext cx="827773" cy="0"/>
          </a:xfrm>
          <a:prstGeom prst="straightConnector1">
            <a:avLst/>
          </a:prstGeom>
          <a:ln w="38100">
            <a:solidFill>
              <a:srgbClr val="D445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600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racuse_traditional_widescreen_sherman_template_REV" id="{418FABB0-AFA1-3C42-88F0-126E60776543}" vid="{05C513C1-448A-6D45-A0D5-25B6F5ACB4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racuse_traditional_widescreen_system_template" id="{80835E4C-BF3B-774F-94D3-A317D862B622}" vid="{95995BBF-4AF3-9346-92CD-D332D5DED6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syracuse_traditional_widescreen_sherman_template</Template>
  <TotalTime>2695</TotalTime>
  <Words>1523</Words>
  <Application>Microsoft Office PowerPoint</Application>
  <PresentationFormat>Widescreen</PresentationFormat>
  <Paragraphs>225</Paragraphs>
  <Slides>22</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Georgia</vt:lpstr>
      <vt:lpstr>Sherman Sans Book</vt:lpstr>
      <vt:lpstr>Sherman Serif Book</vt:lpstr>
      <vt:lpstr>Trebuchet MS</vt:lpstr>
      <vt:lpstr>Office Theme</vt:lpstr>
      <vt:lpstr>Office Theme</vt:lpstr>
      <vt:lpstr>Spring 2022 Immigration Essentials- Part 2</vt:lpstr>
      <vt:lpstr>3 Do’s and a Don’t  </vt:lpstr>
      <vt:lpstr>PowerPoint Presentation</vt:lpstr>
      <vt:lpstr>Documents  </vt:lpstr>
      <vt:lpstr>Program    </vt:lpstr>
      <vt:lpstr>Program End Date</vt:lpstr>
      <vt:lpstr>Information in MySlice  </vt:lpstr>
      <vt:lpstr>Full-time Registration  </vt:lpstr>
      <vt:lpstr>Full-time Registration </vt:lpstr>
      <vt:lpstr>Full-time Registration     </vt:lpstr>
      <vt:lpstr>Employment</vt:lpstr>
      <vt:lpstr>Social Security Numbers</vt:lpstr>
      <vt:lpstr>Social Security Number Based on On Campus Employment</vt:lpstr>
      <vt:lpstr>Employment Continued</vt:lpstr>
      <vt:lpstr>Individual Taxpayer Identification Numbers (ITINs) </vt:lpstr>
      <vt:lpstr>Dependents    </vt:lpstr>
      <vt:lpstr>Leaves of Absence</vt:lpstr>
      <vt:lpstr>international.syr.edu</vt:lpstr>
      <vt:lpstr>Top Ten Tips for Using Our Office</vt:lpstr>
      <vt:lpstr>Top Ten Tips for Using Our Office</vt:lpstr>
      <vt:lpstr>Quiz Time!</vt:lpstr>
      <vt:lpstr>Quiz Questions</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Essentials</dc:title>
  <dc:creator>Mary Idzior</dc:creator>
  <cp:lastModifiedBy>Mary Idzior</cp:lastModifiedBy>
  <cp:revision>179</cp:revision>
  <dcterms:created xsi:type="dcterms:W3CDTF">2018-07-22T21:06:20Z</dcterms:created>
  <dcterms:modified xsi:type="dcterms:W3CDTF">2022-02-07T15:27:45Z</dcterms:modified>
</cp:coreProperties>
</file>